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65" r:id="rId5"/>
    <p:sldId id="267" r:id="rId6"/>
    <p:sldId id="268" r:id="rId7"/>
    <p:sldId id="279" r:id="rId8"/>
    <p:sldId id="273" r:id="rId9"/>
    <p:sldId id="275" r:id="rId10"/>
    <p:sldId id="276" r:id="rId11"/>
    <p:sldId id="277" r:id="rId12"/>
    <p:sldId id="278" r:id="rId13"/>
    <p:sldId id="271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 de Goeij" initials="IdG" lastIdx="1" clrIdx="0">
    <p:extLst>
      <p:ext uri="{19B8F6BF-5375-455C-9EA6-DF929625EA0E}">
        <p15:presenceInfo xmlns:p15="http://schemas.microsoft.com/office/powerpoint/2012/main" userId="S-1-5-21-932686498-1610486119-1155464205-166509" providerId="AD"/>
      </p:ext>
    </p:extLst>
  </p:cmAuthor>
  <p:cmAuthor id="2" name="Sabrina Been" initials="SB" lastIdx="6" clrIdx="1">
    <p:extLst>
      <p:ext uri="{19B8F6BF-5375-455C-9EA6-DF929625EA0E}">
        <p15:presenceInfo xmlns:p15="http://schemas.microsoft.com/office/powerpoint/2012/main" userId="S-1-5-21-932686498-1610486119-1155464205-1691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F6D"/>
    <a:srgbClr val="EAF5FC"/>
    <a:srgbClr val="D0E8F9"/>
    <a:srgbClr val="2B2D6B"/>
    <a:srgbClr val="CAEAF2"/>
    <a:srgbClr val="B7E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4F3DA-1CC7-6D9C-9406-D443625BE9B0}" v="62" dt="2024-03-26T08:08:28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0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ley Visser" userId="S::s.visser-triep@erasmusmc.nl::cbe7d5d8-04c1-4e60-8c2b-5eda5684bd2b" providerId="AD" clId="Web-{CB6E1B59-946C-7562-9CFC-8EEF407CD0CB}"/>
    <pc:docChg chg="modSld">
      <pc:chgData name="Shirley Visser" userId="S::s.visser-triep@erasmusmc.nl::cbe7d5d8-04c1-4e60-8c2b-5eda5684bd2b" providerId="AD" clId="Web-{CB6E1B59-946C-7562-9CFC-8EEF407CD0CB}" dt="2024-02-16T09:22:54.088" v="5" actId="20577"/>
      <pc:docMkLst>
        <pc:docMk/>
      </pc:docMkLst>
      <pc:sldChg chg="delSp modSp delAnim">
        <pc:chgData name="Shirley Visser" userId="S::s.visser-triep@erasmusmc.nl::cbe7d5d8-04c1-4e60-8c2b-5eda5684bd2b" providerId="AD" clId="Web-{CB6E1B59-946C-7562-9CFC-8EEF407CD0CB}" dt="2024-02-16T09:22:54.088" v="5" actId="20577"/>
        <pc:sldMkLst>
          <pc:docMk/>
          <pc:sldMk cId="295271371" sldId="273"/>
        </pc:sldMkLst>
        <pc:spChg chg="mod">
          <ac:chgData name="Shirley Visser" userId="S::s.visser-triep@erasmusmc.nl::cbe7d5d8-04c1-4e60-8c2b-5eda5684bd2b" providerId="AD" clId="Web-{CB6E1B59-946C-7562-9CFC-8EEF407CD0CB}" dt="2024-02-16T09:22:54.088" v="5" actId="20577"/>
          <ac:spMkLst>
            <pc:docMk/>
            <pc:sldMk cId="295271371" sldId="273"/>
            <ac:spMk id="4" creationId="{00000000-0000-0000-0000-000000000000}"/>
          </ac:spMkLst>
        </pc:spChg>
        <pc:picChg chg="del">
          <ac:chgData name="Shirley Visser" userId="S::s.visser-triep@erasmusmc.nl::cbe7d5d8-04c1-4e60-8c2b-5eda5684bd2b" providerId="AD" clId="Web-{CB6E1B59-946C-7562-9CFC-8EEF407CD0CB}" dt="2024-02-16T09:22:47.057" v="0"/>
          <ac:picMkLst>
            <pc:docMk/>
            <pc:sldMk cId="295271371" sldId="273"/>
            <ac:picMk id="7" creationId="{00000000-0000-0000-0000-000000000000}"/>
          </ac:picMkLst>
        </pc:picChg>
      </pc:sldChg>
    </pc:docChg>
  </pc:docChgLst>
  <pc:docChgLst>
    <pc:chgData name="Shirley Visser" userId="S::s.visser-triep@erasmusmc.nl::cbe7d5d8-04c1-4e60-8c2b-5eda5684bd2b" providerId="AD" clId="Web-{4A9878E1-5113-A58F-2381-9D9FCCEEDC73}"/>
    <pc:docChg chg="modSld">
      <pc:chgData name="Shirley Visser" userId="S::s.visser-triep@erasmusmc.nl::cbe7d5d8-04c1-4e60-8c2b-5eda5684bd2b" providerId="AD" clId="Web-{4A9878E1-5113-A58F-2381-9D9FCCEEDC73}" dt="2024-02-16T09:14:58.474" v="8" actId="20577"/>
      <pc:docMkLst>
        <pc:docMk/>
      </pc:docMkLst>
      <pc:sldChg chg="modSp">
        <pc:chgData name="Shirley Visser" userId="S::s.visser-triep@erasmusmc.nl::cbe7d5d8-04c1-4e60-8c2b-5eda5684bd2b" providerId="AD" clId="Web-{4A9878E1-5113-A58F-2381-9D9FCCEEDC73}" dt="2024-02-16T09:14:58.474" v="8" actId="20577"/>
        <pc:sldMkLst>
          <pc:docMk/>
          <pc:sldMk cId="191163533" sldId="268"/>
        </pc:sldMkLst>
        <pc:spChg chg="mod">
          <ac:chgData name="Shirley Visser" userId="S::s.visser-triep@erasmusmc.nl::cbe7d5d8-04c1-4e60-8c2b-5eda5684bd2b" providerId="AD" clId="Web-{4A9878E1-5113-A58F-2381-9D9FCCEEDC73}" dt="2024-02-16T09:14:58.474" v="8" actId="20577"/>
          <ac:spMkLst>
            <pc:docMk/>
            <pc:sldMk cId="191163533" sldId="268"/>
            <ac:spMk id="3" creationId="{FE387828-198A-46D2-9359-79E98D4EB319}"/>
          </ac:spMkLst>
        </pc:spChg>
      </pc:sldChg>
    </pc:docChg>
  </pc:docChgLst>
  <pc:docChgLst>
    <pc:chgData name="Shirley Visser" userId="S::s.visser-triep@erasmusmc.nl::cbe7d5d8-04c1-4e60-8c2b-5eda5684bd2b" providerId="AD" clId="Web-{65D2220B-13AC-5889-53BC-3F67E6D0A0DB}"/>
    <pc:docChg chg="modSld">
      <pc:chgData name="Shirley Visser" userId="S::s.visser-triep@erasmusmc.nl::cbe7d5d8-04c1-4e60-8c2b-5eda5684bd2b" providerId="AD" clId="Web-{65D2220B-13AC-5889-53BC-3F67E6D0A0DB}" dt="2024-02-29T09:27:34.997" v="0" actId="1076"/>
      <pc:docMkLst>
        <pc:docMk/>
      </pc:docMkLst>
      <pc:sldChg chg="modSp">
        <pc:chgData name="Shirley Visser" userId="S::s.visser-triep@erasmusmc.nl::cbe7d5d8-04c1-4e60-8c2b-5eda5684bd2b" providerId="AD" clId="Web-{65D2220B-13AC-5889-53BC-3F67E6D0A0DB}" dt="2024-02-29T09:27:34.997" v="0" actId="1076"/>
        <pc:sldMkLst>
          <pc:docMk/>
          <pc:sldMk cId="191163533" sldId="268"/>
        </pc:sldMkLst>
        <pc:spChg chg="mod">
          <ac:chgData name="Shirley Visser" userId="S::s.visser-triep@erasmusmc.nl::cbe7d5d8-04c1-4e60-8c2b-5eda5684bd2b" providerId="AD" clId="Web-{65D2220B-13AC-5889-53BC-3F67E6D0A0DB}" dt="2024-02-29T09:27:34.997" v="0" actId="1076"/>
          <ac:spMkLst>
            <pc:docMk/>
            <pc:sldMk cId="191163533" sldId="268"/>
            <ac:spMk id="13" creationId="{00000000-0000-0000-0000-000000000000}"/>
          </ac:spMkLst>
        </pc:spChg>
      </pc:sldChg>
    </pc:docChg>
  </pc:docChgLst>
  <pc:docChgLst>
    <pc:chgData name="Shirley Visser" userId="S::s.visser-triep@erasmusmc.nl::cbe7d5d8-04c1-4e60-8c2b-5eda5684bd2b" providerId="AD" clId="Web-{5D0F364D-FF8E-D364-ADA4-7952BD0E3CAB}"/>
    <pc:docChg chg="modSld">
      <pc:chgData name="Shirley Visser" userId="S::s.visser-triep@erasmusmc.nl::cbe7d5d8-04c1-4e60-8c2b-5eda5684bd2b" providerId="AD" clId="Web-{5D0F364D-FF8E-D364-ADA4-7952BD0E3CAB}" dt="2024-02-16T09:04:06.896" v="3"/>
      <pc:docMkLst>
        <pc:docMk/>
      </pc:docMkLst>
      <pc:sldChg chg="modSp addAnim delAnim">
        <pc:chgData name="Shirley Visser" userId="S::s.visser-triep@erasmusmc.nl::cbe7d5d8-04c1-4e60-8c2b-5eda5684bd2b" providerId="AD" clId="Web-{5D0F364D-FF8E-D364-ADA4-7952BD0E3CAB}" dt="2024-02-16T09:04:06.896" v="3"/>
        <pc:sldMkLst>
          <pc:docMk/>
          <pc:sldMk cId="295271371" sldId="273"/>
        </pc:sldMkLst>
        <pc:picChg chg="mod">
          <ac:chgData name="Shirley Visser" userId="S::s.visser-triep@erasmusmc.nl::cbe7d5d8-04c1-4e60-8c2b-5eda5684bd2b" providerId="AD" clId="Web-{5D0F364D-FF8E-D364-ADA4-7952BD0E3CAB}" dt="2024-02-16T09:03:42.083" v="1" actId="1076"/>
          <ac:picMkLst>
            <pc:docMk/>
            <pc:sldMk cId="295271371" sldId="273"/>
            <ac:picMk id="7" creationId="{00000000-0000-0000-0000-000000000000}"/>
          </ac:picMkLst>
        </pc:picChg>
        <pc:picChg chg="mod">
          <ac:chgData name="Shirley Visser" userId="S::s.visser-triep@erasmusmc.nl::cbe7d5d8-04c1-4e60-8c2b-5eda5684bd2b" providerId="AD" clId="Web-{5D0F364D-FF8E-D364-ADA4-7952BD0E3CAB}" dt="2024-02-16T09:03:40.083" v="0" actId="1076"/>
          <ac:picMkLst>
            <pc:docMk/>
            <pc:sldMk cId="295271371" sldId="273"/>
            <ac:picMk id="8" creationId="{00000000-0000-0000-0000-000000000000}"/>
          </ac:picMkLst>
        </pc:picChg>
      </pc:sldChg>
    </pc:docChg>
  </pc:docChgLst>
  <pc:docChgLst>
    <pc:chgData name="Shirley Visser" userId="S::s.visser-triep@erasmusmc.nl::cbe7d5d8-04c1-4e60-8c2b-5eda5684bd2b" providerId="AD" clId="Web-{3534F3DA-1CC7-6D9C-9406-D443625BE9B0}"/>
    <pc:docChg chg="modSld">
      <pc:chgData name="Shirley Visser" userId="S::s.visser-triep@erasmusmc.nl::cbe7d5d8-04c1-4e60-8c2b-5eda5684bd2b" providerId="AD" clId="Web-{3534F3DA-1CC7-6D9C-9406-D443625BE9B0}" dt="2024-03-26T08:08:28.634" v="31" actId="20577"/>
      <pc:docMkLst>
        <pc:docMk/>
      </pc:docMkLst>
      <pc:sldChg chg="modSp">
        <pc:chgData name="Shirley Visser" userId="S::s.visser-triep@erasmusmc.nl::cbe7d5d8-04c1-4e60-8c2b-5eda5684bd2b" providerId="AD" clId="Web-{3534F3DA-1CC7-6D9C-9406-D443625BE9B0}" dt="2024-03-26T08:08:28.634" v="31" actId="20577"/>
        <pc:sldMkLst>
          <pc:docMk/>
          <pc:sldMk cId="2639033810" sldId="277"/>
        </pc:sldMkLst>
        <pc:spChg chg="mod">
          <ac:chgData name="Shirley Visser" userId="S::s.visser-triep@erasmusmc.nl::cbe7d5d8-04c1-4e60-8c2b-5eda5684bd2b" providerId="AD" clId="Web-{3534F3DA-1CC7-6D9C-9406-D443625BE9B0}" dt="2024-03-26T08:08:28.634" v="31" actId="20577"/>
          <ac:spMkLst>
            <pc:docMk/>
            <pc:sldMk cId="2639033810" sldId="277"/>
            <ac:spMk id="4" creationId="{00000000-0000-0000-0000-000000000000}"/>
          </ac:spMkLst>
        </pc:spChg>
      </pc:sldChg>
    </pc:docChg>
  </pc:docChgLst>
  <pc:docChgLst>
    <pc:chgData name="Shirley Visser" userId="S::s.visser-triep@erasmusmc.nl::cbe7d5d8-04c1-4e60-8c2b-5eda5684bd2b" providerId="AD" clId="Web-{8A4415F8-07EF-4E94-A415-3AC6A79AFD46}"/>
    <pc:docChg chg="modSld">
      <pc:chgData name="Shirley Visser" userId="S::s.visser-triep@erasmusmc.nl::cbe7d5d8-04c1-4e60-8c2b-5eda5684bd2b" providerId="AD" clId="Web-{8A4415F8-07EF-4E94-A415-3AC6A79AFD46}" dt="2024-02-26T11:06:23.444" v="45" actId="20577"/>
      <pc:docMkLst>
        <pc:docMk/>
      </pc:docMkLst>
      <pc:sldChg chg="modSp">
        <pc:chgData name="Shirley Visser" userId="S::s.visser-triep@erasmusmc.nl::cbe7d5d8-04c1-4e60-8c2b-5eda5684bd2b" providerId="AD" clId="Web-{8A4415F8-07EF-4E94-A415-3AC6A79AFD46}" dt="2024-02-26T08:55:05.054" v="41" actId="20577"/>
        <pc:sldMkLst>
          <pc:docMk/>
          <pc:sldMk cId="2639033810" sldId="277"/>
        </pc:sldMkLst>
        <pc:spChg chg="mod">
          <ac:chgData name="Shirley Visser" userId="S::s.visser-triep@erasmusmc.nl::cbe7d5d8-04c1-4e60-8c2b-5eda5684bd2b" providerId="AD" clId="Web-{8A4415F8-07EF-4E94-A415-3AC6A79AFD46}" dt="2024-02-26T08:55:05.054" v="41" actId="20577"/>
          <ac:spMkLst>
            <pc:docMk/>
            <pc:sldMk cId="2639033810" sldId="277"/>
            <ac:spMk id="4" creationId="{00000000-0000-0000-0000-000000000000}"/>
          </ac:spMkLst>
        </pc:spChg>
      </pc:sldChg>
      <pc:sldChg chg="modSp">
        <pc:chgData name="Shirley Visser" userId="S::s.visser-triep@erasmusmc.nl::cbe7d5d8-04c1-4e60-8c2b-5eda5684bd2b" providerId="AD" clId="Web-{8A4415F8-07EF-4E94-A415-3AC6A79AFD46}" dt="2024-02-26T11:06:23.444" v="45" actId="20577"/>
        <pc:sldMkLst>
          <pc:docMk/>
          <pc:sldMk cId="3316967654" sldId="278"/>
        </pc:sldMkLst>
        <pc:spChg chg="mod">
          <ac:chgData name="Shirley Visser" userId="S::s.visser-triep@erasmusmc.nl::cbe7d5d8-04c1-4e60-8c2b-5eda5684bd2b" providerId="AD" clId="Web-{8A4415F8-07EF-4E94-A415-3AC6A79AFD46}" dt="2024-02-26T11:06:23.444" v="45" actId="20577"/>
          <ac:spMkLst>
            <pc:docMk/>
            <pc:sldMk cId="3316967654" sldId="278"/>
            <ac:spMk id="3" creationId="{FE387828-198A-46D2-9359-79E98D4EB319}"/>
          </ac:spMkLst>
        </pc:spChg>
      </pc:sldChg>
    </pc:docChg>
  </pc:docChgLst>
  <pc:docChgLst>
    <pc:chgData name="Shirley Visser" userId="S::s.visser-triep@erasmusmc.nl::cbe7d5d8-04c1-4e60-8c2b-5eda5684bd2b" providerId="AD" clId="Web-{2F31D05F-E9CB-80C4-F364-88D6EE882F4D}"/>
    <pc:docChg chg="modSld">
      <pc:chgData name="Shirley Visser" userId="S::s.visser-triep@erasmusmc.nl::cbe7d5d8-04c1-4e60-8c2b-5eda5684bd2b" providerId="AD" clId="Web-{2F31D05F-E9CB-80C4-F364-88D6EE882F4D}" dt="2024-02-26T09:34:15.772" v="12" actId="20577"/>
      <pc:docMkLst>
        <pc:docMk/>
      </pc:docMkLst>
      <pc:sldChg chg="modSp">
        <pc:chgData name="Shirley Visser" userId="S::s.visser-triep@erasmusmc.nl::cbe7d5d8-04c1-4e60-8c2b-5eda5684bd2b" providerId="AD" clId="Web-{2F31D05F-E9CB-80C4-F364-88D6EE882F4D}" dt="2024-02-26T09:34:15.772" v="12" actId="20577"/>
        <pc:sldMkLst>
          <pc:docMk/>
          <pc:sldMk cId="2639033810" sldId="277"/>
        </pc:sldMkLst>
        <pc:spChg chg="mod">
          <ac:chgData name="Shirley Visser" userId="S::s.visser-triep@erasmusmc.nl::cbe7d5d8-04c1-4e60-8c2b-5eda5684bd2b" providerId="AD" clId="Web-{2F31D05F-E9CB-80C4-F364-88D6EE882F4D}" dt="2024-02-26T09:34:15.772" v="12" actId="20577"/>
          <ac:spMkLst>
            <pc:docMk/>
            <pc:sldMk cId="2639033810" sldId="277"/>
            <ac:spMk id="4" creationId="{00000000-0000-0000-0000-000000000000}"/>
          </ac:spMkLst>
        </pc:spChg>
      </pc:sldChg>
    </pc:docChg>
  </pc:docChgLst>
  <pc:docChgLst>
    <pc:chgData name="Shirley Visser" userId="S::s.visser-triep@erasmusmc.nl::cbe7d5d8-04c1-4e60-8c2b-5eda5684bd2b" providerId="AD" clId="Web-{87EFF2B6-BB78-A669-E49B-48A94AF370A3}"/>
    <pc:docChg chg="modSld">
      <pc:chgData name="Shirley Visser" userId="S::s.visser-triep@erasmusmc.nl::cbe7d5d8-04c1-4e60-8c2b-5eda5684bd2b" providerId="AD" clId="Web-{87EFF2B6-BB78-A669-E49B-48A94AF370A3}" dt="2024-02-16T08:28:07.964" v="44" actId="20577"/>
      <pc:docMkLst>
        <pc:docMk/>
      </pc:docMkLst>
      <pc:sldChg chg="modSp">
        <pc:chgData name="Shirley Visser" userId="S::s.visser-triep@erasmusmc.nl::cbe7d5d8-04c1-4e60-8c2b-5eda5684bd2b" providerId="AD" clId="Web-{87EFF2B6-BB78-A669-E49B-48A94AF370A3}" dt="2024-02-16T08:28:07.964" v="44" actId="20577"/>
        <pc:sldMkLst>
          <pc:docMk/>
          <pc:sldMk cId="1515609978" sldId="265"/>
        </pc:sldMkLst>
        <pc:spChg chg="mod">
          <ac:chgData name="Shirley Visser" userId="S::s.visser-triep@erasmusmc.nl::cbe7d5d8-04c1-4e60-8c2b-5eda5684bd2b" providerId="AD" clId="Web-{87EFF2B6-BB78-A669-E49B-48A94AF370A3}" dt="2024-02-16T08:28:07.964" v="44" actId="20577"/>
          <ac:spMkLst>
            <pc:docMk/>
            <pc:sldMk cId="1515609978" sldId="265"/>
            <ac:spMk id="2" creationId="{B831A05C-7F7B-50C6-9D7B-2EC0F6027D34}"/>
          </ac:spMkLst>
        </pc:spChg>
      </pc:sldChg>
      <pc:sldChg chg="modSp">
        <pc:chgData name="Shirley Visser" userId="S::s.visser-triep@erasmusmc.nl::cbe7d5d8-04c1-4e60-8c2b-5eda5684bd2b" providerId="AD" clId="Web-{87EFF2B6-BB78-A669-E49B-48A94AF370A3}" dt="2024-02-16T08:27:13.994" v="37" actId="20577"/>
        <pc:sldMkLst>
          <pc:docMk/>
          <pc:sldMk cId="191163533" sldId="268"/>
        </pc:sldMkLst>
        <pc:spChg chg="mod">
          <ac:chgData name="Shirley Visser" userId="S::s.visser-triep@erasmusmc.nl::cbe7d5d8-04c1-4e60-8c2b-5eda5684bd2b" providerId="AD" clId="Web-{87EFF2B6-BB78-A669-E49B-48A94AF370A3}" dt="2024-02-16T08:27:13.994" v="37" actId="20577"/>
          <ac:spMkLst>
            <pc:docMk/>
            <pc:sldMk cId="191163533" sldId="268"/>
            <ac:spMk id="3" creationId="{FE387828-198A-46D2-9359-79E98D4EB319}"/>
          </ac:spMkLst>
        </pc:spChg>
      </pc:sldChg>
      <pc:sldChg chg="addSp delSp modSp">
        <pc:chgData name="Shirley Visser" userId="S::s.visser-triep@erasmusmc.nl::cbe7d5d8-04c1-4e60-8c2b-5eda5684bd2b" providerId="AD" clId="Web-{87EFF2B6-BB78-A669-E49B-48A94AF370A3}" dt="2024-02-16T08:27:41.619" v="39" actId="1076"/>
        <pc:sldMkLst>
          <pc:docMk/>
          <pc:sldMk cId="295271371" sldId="273"/>
        </pc:sldMkLst>
        <pc:picChg chg="add mod">
          <ac:chgData name="Shirley Visser" userId="S::s.visser-triep@erasmusmc.nl::cbe7d5d8-04c1-4e60-8c2b-5eda5684bd2b" providerId="AD" clId="Web-{87EFF2B6-BB78-A669-E49B-48A94AF370A3}" dt="2024-02-16T08:27:41.619" v="39" actId="1076"/>
          <ac:picMkLst>
            <pc:docMk/>
            <pc:sldMk cId="295271371" sldId="273"/>
            <ac:picMk id="3" creationId="{EE3C0840-450C-B0BE-8EDF-2D652EA49854}"/>
          </ac:picMkLst>
        </pc:picChg>
        <pc:picChg chg="del mod">
          <ac:chgData name="Shirley Visser" userId="S::s.visser-triep@erasmusmc.nl::cbe7d5d8-04c1-4e60-8c2b-5eda5684bd2b" providerId="AD" clId="Web-{87EFF2B6-BB78-A669-E49B-48A94AF370A3}" dt="2024-02-16T08:27:39.854" v="38"/>
          <ac:picMkLst>
            <pc:docMk/>
            <pc:sldMk cId="295271371" sldId="273"/>
            <ac:picMk id="9" creationId="{00000000-0000-0000-0000-000000000000}"/>
          </ac:picMkLst>
        </pc:picChg>
      </pc:sldChg>
    </pc:docChg>
  </pc:docChgLst>
  <pc:docChgLst>
    <pc:chgData name="Inge de Goeij" userId="S::i.degoeij@erasmusmc.nl::d4f38095-3082-4e73-997e-ebec27296cac" providerId="AD" clId="Web-{83522C34-78E2-409E-87CD-A90DAE09F6CF}"/>
    <pc:docChg chg="modSld">
      <pc:chgData name="Inge de Goeij" userId="S::i.degoeij@erasmusmc.nl::d4f38095-3082-4e73-997e-ebec27296cac" providerId="AD" clId="Web-{83522C34-78E2-409E-87CD-A90DAE09F6CF}" dt="2024-03-01T12:54:20.863" v="1" actId="1076"/>
      <pc:docMkLst>
        <pc:docMk/>
      </pc:docMkLst>
      <pc:sldChg chg="modSp delCm">
        <pc:chgData name="Inge de Goeij" userId="S::i.degoeij@erasmusmc.nl::d4f38095-3082-4e73-997e-ebec27296cac" providerId="AD" clId="Web-{83522C34-78E2-409E-87CD-A90DAE09F6CF}" dt="2024-03-01T12:54:20.863" v="1" actId="1076"/>
        <pc:sldMkLst>
          <pc:docMk/>
          <pc:sldMk cId="394449057" sldId="276"/>
        </pc:sldMkLst>
        <pc:picChg chg="mod">
          <ac:chgData name="Inge de Goeij" userId="S::i.degoeij@erasmusmc.nl::d4f38095-3082-4e73-997e-ebec27296cac" providerId="AD" clId="Web-{83522C34-78E2-409E-87CD-A90DAE09F6CF}" dt="2024-03-01T12:54:20.863" v="1" actId="1076"/>
          <ac:picMkLst>
            <pc:docMk/>
            <pc:sldMk cId="394449057" sldId="276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E71A9-D47D-3D4F-9F38-9892D57585D7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5C43D-2363-9A42-B2A2-1696FA3BFD7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213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C43D-2363-9A42-B2A2-1696FA3BFD7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979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5C43D-2363-9A42-B2A2-1696FA3BFD7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08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03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37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81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88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756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90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83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43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09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7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1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1C6F-5EE6-AC4D-8714-7331C56A69B1}" type="datetimeFigureOut">
              <a:rPr lang="nl-NL" smtClean="0"/>
              <a:t>26-3-2024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75BA-6FC0-F74B-A973-5E6553579F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498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3z79KbZ5Q4" TargetMode="External"/><Relationship Id="rId6" Type="http://schemas.openxmlformats.org/officeDocument/2006/relationships/image" Target="../media/image9.png"/><Relationship Id="rId5" Type="http://schemas.openxmlformats.org/officeDocument/2006/relationships/hyperlink" Target="https://youtu.be/k3z79KbZ5Q4" TargetMode="External"/><Relationship Id="rId4" Type="http://schemas.openxmlformats.org/officeDocument/2006/relationships/hyperlink" Target="https://abrzorgnetwerkzwn.nl/schoonmaak-desinfecti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_vyZJAQpbA&amp;t=4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accent1">
                <a:lumMod val="11191"/>
                <a:lumOff val="88809"/>
              </a:schemeClr>
            </a:gs>
            <a:gs pos="8000">
              <a:srgbClr val="CAEAF2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31A05C-7F7B-50C6-9D7B-2EC0F6027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128" y="3140319"/>
            <a:ext cx="62530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>
                <a:solidFill>
                  <a:srgbClr val="2E2F6D"/>
                </a:solidFill>
              </a:rPr>
              <a:t>Animatie microvezelmethode</a:t>
            </a:r>
            <a:br>
              <a:rPr lang="nl-NL" sz="4000" b="1" i="1" dirty="0">
                <a:solidFill>
                  <a:srgbClr val="2E2F6D"/>
                </a:solidFill>
              </a:rPr>
            </a:br>
            <a:br>
              <a:rPr lang="nl-NL" sz="4000" b="1" i="1" dirty="0">
                <a:solidFill>
                  <a:srgbClr val="2E2F6D"/>
                </a:solidFill>
              </a:rPr>
            </a:br>
            <a:br>
              <a:rPr lang="nl-NL" sz="4000" b="1" i="1" dirty="0">
                <a:solidFill>
                  <a:srgbClr val="2E2F6D"/>
                </a:solidFill>
              </a:rPr>
            </a:br>
            <a:br>
              <a:rPr lang="nl-NL" sz="4000" b="1" i="1" dirty="0">
                <a:solidFill>
                  <a:srgbClr val="2E2F6D"/>
                </a:solidFill>
              </a:rPr>
            </a:br>
            <a:br>
              <a:rPr lang="nl-NL" sz="4000" b="1" i="1" dirty="0">
                <a:solidFill>
                  <a:srgbClr val="2E2F6D"/>
                </a:solidFill>
              </a:rPr>
            </a:br>
            <a:r>
              <a:rPr lang="nl-NL" sz="3100" i="1" dirty="0">
                <a:solidFill>
                  <a:srgbClr val="2E2F6D"/>
                </a:solidFill>
                <a:latin typeface="Arial"/>
                <a:cs typeface="Arial"/>
              </a:rPr>
              <a:t>Werkgroep Educatiemateriaal </a:t>
            </a:r>
            <a:br>
              <a:rPr lang="nl-NL" sz="3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100" i="1" dirty="0">
                <a:solidFill>
                  <a:srgbClr val="2E2F6D"/>
                </a:solidFill>
                <a:latin typeface="Arial"/>
                <a:cs typeface="Arial"/>
              </a:rPr>
              <a:t>Schoonmaak &amp; Desinfectie</a:t>
            </a:r>
            <a:r>
              <a:rPr lang="nl-NL" sz="4000" dirty="0"/>
              <a:t>​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sz="3200" b="1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Afbeelding 10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B84FB177-3146-8DE7-90E0-54F716F0B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484" y="2351259"/>
            <a:ext cx="38227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0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accent1">
                <a:lumMod val="11191"/>
                <a:lumOff val="88809"/>
              </a:schemeClr>
            </a:gs>
            <a:gs pos="9000">
              <a:srgbClr val="CAEAF2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B84FB177-3146-8DE7-90E0-54F716F0B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920" y="2169886"/>
            <a:ext cx="4954159" cy="2518227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38" y="1337814"/>
            <a:ext cx="605753" cy="6057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4" y="2533203"/>
            <a:ext cx="559637" cy="49440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2" y="5894579"/>
            <a:ext cx="570876" cy="57087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73" y="282181"/>
            <a:ext cx="669822" cy="6698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73" y="4751404"/>
            <a:ext cx="606318" cy="60734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80" y="3656542"/>
            <a:ext cx="573195" cy="572227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965498" y="128814"/>
            <a:ext cx="0" cy="66044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111130" y="128814"/>
            <a:ext cx="0" cy="66044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44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C77A3-0269-FC12-97C5-2677E245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8" y="1563757"/>
            <a:ext cx="9273209" cy="895558"/>
          </a:xfrm>
        </p:spPr>
        <p:txBody>
          <a:bodyPr/>
          <a:lstStyle/>
          <a:p>
            <a:r>
              <a:rPr lang="nl-NL" b="1" dirty="0">
                <a:solidFill>
                  <a:srgbClr val="2E2F6D"/>
                </a:solidFill>
              </a:rPr>
              <a:t>Wat doet de werkgroep?</a:t>
            </a:r>
            <a:endParaRPr lang="nl-NL" b="1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A4D294AB-6812-564C-D8EF-AFE1B7B18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528" y="193467"/>
            <a:ext cx="2200446" cy="1118499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828797" y="2613891"/>
            <a:ext cx="9882911" cy="3563072"/>
          </a:xfrm>
        </p:spPr>
        <p:txBody>
          <a:bodyPr>
            <a:normAutofit/>
          </a:bodyPr>
          <a:lstStyle/>
          <a:p>
            <a:pPr fontAlgn="base"/>
            <a:r>
              <a:rPr lang="nl-NL" sz="2000" dirty="0">
                <a:solidFill>
                  <a:srgbClr val="2E2F6D"/>
                </a:solidFill>
              </a:rPr>
              <a:t>De werkgroep is opgericht met als doel om educatiemateriaal voor medewerkers in de zorg die betrokken zijn bij schoonmaakwerkzaamheden te ontwikkelen.</a:t>
            </a:r>
            <a:r>
              <a:rPr lang="en-US" sz="2000" dirty="0">
                <a:solidFill>
                  <a:srgbClr val="2E2F6D"/>
                </a:solidFill>
              </a:rPr>
              <a:t>​</a:t>
            </a:r>
          </a:p>
          <a:p>
            <a:pPr fontAlgn="base"/>
            <a:endParaRPr lang="en-US" sz="2600" dirty="0">
              <a:solidFill>
                <a:srgbClr val="2E2F6D"/>
              </a:solidFill>
            </a:endParaRPr>
          </a:p>
          <a:p>
            <a:pPr fontAlgn="base"/>
            <a:r>
              <a:rPr lang="en-US" sz="2000" dirty="0" err="1">
                <a:solidFill>
                  <a:srgbClr val="2E2F6D"/>
                </a:solidFill>
              </a:rPr>
              <a:t>Deelnemers</a:t>
            </a:r>
            <a:r>
              <a:rPr lang="en-US" sz="2000" dirty="0">
                <a:solidFill>
                  <a:srgbClr val="2E2F6D"/>
                </a:solidFill>
              </a:rPr>
              <a:t>​:</a:t>
            </a:r>
          </a:p>
          <a:p>
            <a:pPr lvl="1" fontAlgn="base"/>
            <a:r>
              <a:rPr lang="en-US" sz="2000" dirty="0">
                <a:solidFill>
                  <a:srgbClr val="2E2F6D"/>
                </a:solidFill>
              </a:rPr>
              <a:t>Jacqueline Smit (GGD Zeeland)​</a:t>
            </a:r>
          </a:p>
          <a:p>
            <a:pPr lvl="1" fontAlgn="base"/>
            <a:r>
              <a:rPr lang="en-US" sz="2000" dirty="0" err="1">
                <a:solidFill>
                  <a:srgbClr val="2E2F6D"/>
                </a:solidFill>
              </a:rPr>
              <a:t>Tineke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Heijerman</a:t>
            </a:r>
            <a:r>
              <a:rPr lang="en-US" sz="2000" dirty="0">
                <a:solidFill>
                  <a:srgbClr val="2E2F6D"/>
                </a:solidFill>
              </a:rPr>
              <a:t> – van der </a:t>
            </a:r>
            <a:r>
              <a:rPr lang="en-US" sz="2000" dirty="0" err="1">
                <a:solidFill>
                  <a:srgbClr val="2E2F6D"/>
                </a:solidFill>
              </a:rPr>
              <a:t>Laan</a:t>
            </a:r>
            <a:r>
              <a:rPr lang="en-US" sz="2000" dirty="0">
                <a:solidFill>
                  <a:srgbClr val="2E2F6D"/>
                </a:solidFill>
              </a:rPr>
              <a:t> (RIVAS </a:t>
            </a:r>
            <a:r>
              <a:rPr lang="en-US" sz="2000" dirty="0" err="1">
                <a:solidFill>
                  <a:srgbClr val="2E2F6D"/>
                </a:solidFill>
              </a:rPr>
              <a:t>zorggroep</a:t>
            </a:r>
            <a:r>
              <a:rPr lang="en-US" sz="2000" dirty="0">
                <a:solidFill>
                  <a:srgbClr val="2E2F6D"/>
                </a:solidFill>
              </a:rPr>
              <a:t>)​</a:t>
            </a:r>
          </a:p>
          <a:p>
            <a:pPr lvl="1" fontAlgn="base"/>
            <a:r>
              <a:rPr lang="en-US" sz="2000" dirty="0">
                <a:solidFill>
                  <a:srgbClr val="2E2F6D"/>
                </a:solidFill>
              </a:rPr>
              <a:t>Inge de Goeij (Erasmus MC) ​</a:t>
            </a:r>
          </a:p>
          <a:p>
            <a:pPr lvl="1" fontAlgn="base"/>
            <a:r>
              <a:rPr lang="en-US" sz="2000" dirty="0">
                <a:solidFill>
                  <a:srgbClr val="2E2F6D"/>
                </a:solidFill>
              </a:rPr>
              <a:t>Sabrina Been (</a:t>
            </a:r>
            <a:r>
              <a:rPr lang="en-US" sz="2000" dirty="0" err="1">
                <a:solidFill>
                  <a:srgbClr val="2E2F6D"/>
                </a:solidFill>
              </a:rPr>
              <a:t>programmamanager</a:t>
            </a:r>
            <a:r>
              <a:rPr lang="en-US" sz="2000" dirty="0">
                <a:solidFill>
                  <a:srgbClr val="2E2F6D"/>
                </a:solidFill>
              </a:rPr>
              <a:t> IP&amp; AMR </a:t>
            </a:r>
            <a:r>
              <a:rPr lang="en-US" sz="2000" dirty="0" err="1">
                <a:solidFill>
                  <a:srgbClr val="2E2F6D"/>
                </a:solidFill>
              </a:rPr>
              <a:t>Zorgnetwerk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Zuidwest</a:t>
            </a:r>
            <a:r>
              <a:rPr lang="en-US" sz="2000" dirty="0">
                <a:solidFill>
                  <a:srgbClr val="2E2F6D"/>
                </a:solidFill>
              </a:rPr>
              <a:t>-Nederland)​</a:t>
            </a:r>
          </a:p>
          <a:p>
            <a:pPr lvl="1" fontAlgn="base"/>
            <a:r>
              <a:rPr lang="en-US" sz="2000" dirty="0">
                <a:solidFill>
                  <a:srgbClr val="2E2F6D"/>
                </a:solidFill>
              </a:rPr>
              <a:t>Shirley Visser (</a:t>
            </a:r>
            <a:r>
              <a:rPr lang="en-US" sz="2000" dirty="0" err="1">
                <a:solidFill>
                  <a:srgbClr val="2E2F6D"/>
                </a:solidFill>
              </a:rPr>
              <a:t>projectleider</a:t>
            </a:r>
            <a:r>
              <a:rPr lang="en-US" sz="2000" dirty="0">
                <a:solidFill>
                  <a:srgbClr val="2E2F6D"/>
                </a:solidFill>
              </a:rPr>
              <a:t> IP&amp; AMR </a:t>
            </a:r>
            <a:r>
              <a:rPr lang="en-US" sz="2000" dirty="0" err="1">
                <a:solidFill>
                  <a:srgbClr val="2E2F6D"/>
                </a:solidFill>
              </a:rPr>
              <a:t>Zorgnetwerk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Zuidwest</a:t>
            </a:r>
            <a:r>
              <a:rPr lang="en-US" sz="2000" dirty="0">
                <a:solidFill>
                  <a:srgbClr val="2E2F6D"/>
                </a:solidFill>
              </a:rPr>
              <a:t>-Nederland )</a:t>
            </a:r>
          </a:p>
          <a:p>
            <a:endParaRPr lang="en-US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ep 24"/>
          <p:cNvGrpSpPr/>
          <p:nvPr/>
        </p:nvGrpSpPr>
        <p:grpSpPr>
          <a:xfrm>
            <a:off x="1" y="1"/>
            <a:ext cx="1099126" cy="6858000"/>
            <a:chOff x="1" y="1"/>
            <a:chExt cx="1099126" cy="6858000"/>
          </a:xfrm>
        </p:grpSpPr>
        <p:pic>
          <p:nvPicPr>
            <p:cNvPr id="24" name="Afbeelding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" y="1"/>
              <a:ext cx="1099126" cy="6858000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900" y="1325058"/>
              <a:ext cx="605753" cy="605753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484" y="2533203"/>
              <a:ext cx="559637" cy="494403"/>
            </a:xfrm>
            <a:prstGeom prst="rect">
              <a:avLst/>
            </a:prstGeom>
          </p:spPr>
        </p:pic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152" y="5894579"/>
              <a:ext cx="570876" cy="570876"/>
            </a:xfrm>
            <a:prstGeom prst="rect">
              <a:avLst/>
            </a:prstGeom>
          </p:spPr>
        </p:pic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860" y="276108"/>
              <a:ext cx="669822" cy="669822"/>
            </a:xfrm>
            <a:prstGeom prst="rect">
              <a:avLst/>
            </a:prstGeom>
          </p:spPr>
        </p:pic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773" y="4751404"/>
              <a:ext cx="606318" cy="607343"/>
            </a:xfrm>
            <a:prstGeom prst="rect">
              <a:avLst/>
            </a:prstGeom>
          </p:spPr>
        </p:pic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180" y="3656542"/>
              <a:ext cx="573195" cy="572227"/>
            </a:xfrm>
            <a:prstGeom prst="rect">
              <a:avLst/>
            </a:prstGeom>
          </p:spPr>
        </p:pic>
        <p:cxnSp>
          <p:nvCxnSpPr>
            <p:cNvPr id="21" name="Rechte verbindingslijn 20"/>
            <p:cNvCxnSpPr/>
            <p:nvPr/>
          </p:nvCxnSpPr>
          <p:spPr>
            <a:xfrm>
              <a:off x="965498" y="128814"/>
              <a:ext cx="0" cy="66044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111130" y="128814"/>
              <a:ext cx="0" cy="66044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549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A933A-BD2C-4911-979E-452D849B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281" y="1130374"/>
            <a:ext cx="9339470" cy="1009651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2E2F6D"/>
                </a:solidFill>
              </a:rPr>
              <a:t>Achtergrond</a:t>
            </a:r>
            <a:r>
              <a:rPr lang="en-US" b="1" dirty="0">
                <a:solidFill>
                  <a:srgbClr val="2E2F6D"/>
                </a:solidFill>
              </a:rPr>
              <a:t> </a:t>
            </a:r>
            <a:r>
              <a:rPr lang="en-US" b="1" dirty="0" err="1">
                <a:solidFill>
                  <a:srgbClr val="2E2F6D"/>
                </a:solidFill>
              </a:rPr>
              <a:t>animatie</a:t>
            </a:r>
            <a:r>
              <a:rPr lang="en-US" dirty="0">
                <a:solidFill>
                  <a:srgbClr val="2E2F6D"/>
                </a:solidFill>
              </a:rPr>
              <a:t>​</a:t>
            </a:r>
            <a:endParaRPr lang="nl-NL" b="1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C5D73917-62AB-809D-75E8-3CEF47064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528" y="193467"/>
            <a:ext cx="2200446" cy="111849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7375" cy="6858594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1416635" y="2449684"/>
            <a:ext cx="102662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2060"/>
                </a:solidFill>
              </a:rPr>
              <a:t>Aanleiding</a:t>
            </a:r>
            <a:r>
              <a:rPr lang="en-US" sz="2000" dirty="0">
                <a:solidFill>
                  <a:srgbClr val="002060"/>
                </a:solidFill>
              </a:rPr>
              <a:t>​</a:t>
            </a:r>
          </a:p>
          <a:p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err="1">
                <a:solidFill>
                  <a:srgbClr val="002060"/>
                </a:solidFill>
              </a:rPr>
              <a:t>Schoonmaak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  <a:r>
              <a:rPr lang="en-US" sz="2000" dirty="0" err="1">
                <a:solidFill>
                  <a:srgbClr val="002060"/>
                </a:solidFill>
              </a:rPr>
              <a:t>medewerkers</a:t>
            </a:r>
            <a:r>
              <a:rPr lang="en-US" sz="2000" dirty="0">
                <a:solidFill>
                  <a:srgbClr val="002060"/>
                </a:solidFill>
              </a:rPr>
              <a:t> in </a:t>
            </a:r>
            <a:r>
              <a:rPr lang="en-US" sz="2000" dirty="0" err="1">
                <a:solidFill>
                  <a:srgbClr val="002060"/>
                </a:solidFill>
              </a:rPr>
              <a:t>ziekenhuizen</a:t>
            </a:r>
            <a:r>
              <a:rPr lang="en-US" sz="2000" dirty="0">
                <a:solidFill>
                  <a:srgbClr val="002060"/>
                </a:solidFill>
              </a:rPr>
              <a:t>, </a:t>
            </a:r>
            <a:r>
              <a:rPr lang="en-US" sz="2000" dirty="0" err="1">
                <a:solidFill>
                  <a:srgbClr val="002060"/>
                </a:solidFill>
              </a:rPr>
              <a:t>verpleeghuizen</a:t>
            </a:r>
            <a:r>
              <a:rPr lang="en-US" sz="2000" dirty="0">
                <a:solidFill>
                  <a:srgbClr val="002060"/>
                </a:solidFill>
              </a:rPr>
              <a:t>, </a:t>
            </a:r>
            <a:r>
              <a:rPr lang="en-US" sz="2000" dirty="0" err="1">
                <a:solidFill>
                  <a:srgbClr val="002060"/>
                </a:solidFill>
              </a:rPr>
              <a:t>thuiszorg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en</a:t>
            </a:r>
            <a:r>
              <a:rPr lang="en-US" sz="2000" dirty="0">
                <a:solidFill>
                  <a:srgbClr val="002060"/>
                </a:solidFill>
              </a:rPr>
              <a:t> in de </a:t>
            </a:r>
            <a:r>
              <a:rPr lang="en-US" sz="2000" dirty="0" err="1">
                <a:solidFill>
                  <a:srgbClr val="002060"/>
                </a:solidFill>
              </a:rPr>
              <a:t>gehandicaptenzorg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maken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veel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gebruik</a:t>
            </a:r>
            <a:r>
              <a:rPr lang="en-US" sz="2000" dirty="0">
                <a:solidFill>
                  <a:srgbClr val="002060"/>
                </a:solidFill>
              </a:rPr>
              <a:t> van </a:t>
            </a:r>
            <a:r>
              <a:rPr lang="en-US" sz="2000" dirty="0" err="1">
                <a:solidFill>
                  <a:srgbClr val="002060"/>
                </a:solidFill>
              </a:rPr>
              <a:t>microvezeldoeken</a:t>
            </a:r>
            <a:r>
              <a:rPr lang="en-US" sz="2000" dirty="0">
                <a:solidFill>
                  <a:srgbClr val="002060"/>
                </a:solidFill>
              </a:rPr>
              <a:t>. </a:t>
            </a:r>
            <a:r>
              <a:rPr lang="nl-NL" sz="2000" dirty="0">
                <a:solidFill>
                  <a:srgbClr val="002060"/>
                </a:solidFill>
              </a:rPr>
              <a:t>Deskundigen Infectiepreventie observeren in de praktijk dat de verschillende soorten microvezeldoeken niet volgens voorschrift</a:t>
            </a:r>
          </a:p>
          <a:p>
            <a:r>
              <a:rPr lang="nl-NL" sz="2000" dirty="0">
                <a:solidFill>
                  <a:srgbClr val="002060"/>
                </a:solidFill>
              </a:rPr>
              <a:t>worden gebruikt. Hierdoor krijgen ziekmakende micro-organismen (in de zorg) de kans om zich </a:t>
            </a:r>
          </a:p>
          <a:p>
            <a:r>
              <a:rPr lang="nl-NL" sz="2000" dirty="0">
                <a:solidFill>
                  <a:srgbClr val="002060"/>
                </a:solidFill>
              </a:rPr>
              <a:t>toch nog te verspreiden.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2060"/>
                </a:solidFill>
              </a:rPr>
              <a:t>Aanpak</a:t>
            </a:r>
            <a:r>
              <a:rPr lang="en-US" sz="2000" b="1" dirty="0">
                <a:solidFill>
                  <a:srgbClr val="002060"/>
                </a:solidFill>
              </a:rPr>
              <a:t>​</a:t>
            </a:r>
          </a:p>
          <a:p>
            <a:r>
              <a:rPr lang="en-US" sz="2000" dirty="0" err="1">
                <a:solidFill>
                  <a:srgbClr val="002060"/>
                </a:solidFill>
              </a:rPr>
              <a:t>Ontwikkelen</a:t>
            </a:r>
            <a:r>
              <a:rPr lang="en-US" sz="2000" dirty="0">
                <a:solidFill>
                  <a:srgbClr val="002060"/>
                </a:solidFill>
              </a:rPr>
              <a:t> van </a:t>
            </a:r>
            <a:r>
              <a:rPr lang="en-US" sz="2000" dirty="0" err="1">
                <a:solidFill>
                  <a:srgbClr val="002060"/>
                </a:solidFill>
              </a:rPr>
              <a:t>een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animatie</a:t>
            </a:r>
            <a:r>
              <a:rPr lang="en-US" sz="2000" dirty="0">
                <a:solidFill>
                  <a:srgbClr val="002060"/>
                </a:solidFill>
              </a:rPr>
              <a:t> om op </a:t>
            </a:r>
            <a:r>
              <a:rPr lang="en-US" sz="2000" dirty="0" err="1">
                <a:solidFill>
                  <a:srgbClr val="002060"/>
                </a:solidFill>
              </a:rPr>
              <a:t>een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korte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en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visuele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wijze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een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aantal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belangrijke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</a:p>
          <a:p>
            <a:r>
              <a:rPr lang="en-US" sz="2000" dirty="0" err="1">
                <a:solidFill>
                  <a:srgbClr val="002060"/>
                </a:solidFill>
              </a:rPr>
              <a:t>basisprincipes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mee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te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geven</a:t>
            </a:r>
            <a:r>
              <a:rPr lang="en-US" sz="2000" dirty="0">
                <a:solidFill>
                  <a:srgbClr val="002060"/>
                </a:solidFill>
              </a:rPr>
              <a:t> over </a:t>
            </a:r>
            <a:r>
              <a:rPr lang="en-US" sz="2000" dirty="0" err="1">
                <a:solidFill>
                  <a:srgbClr val="002060"/>
                </a:solidFill>
              </a:rPr>
              <a:t>schoonmaken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en</a:t>
            </a:r>
            <a:r>
              <a:rPr lang="en-US" sz="2000" dirty="0">
                <a:solidFill>
                  <a:srgbClr val="002060"/>
                </a:solidFill>
              </a:rPr>
              <a:t> </a:t>
            </a:r>
            <a:r>
              <a:rPr lang="en-US" sz="2000" dirty="0" err="1">
                <a:solidFill>
                  <a:srgbClr val="002060"/>
                </a:solidFill>
              </a:rPr>
              <a:t>desinfecteren</a:t>
            </a:r>
            <a:r>
              <a:rPr lang="en-US" sz="2000" dirty="0">
                <a:solidFill>
                  <a:srgbClr val="002060"/>
                </a:solidFill>
              </a:rPr>
              <a:t> met </a:t>
            </a:r>
            <a:r>
              <a:rPr lang="en-US" sz="2000" dirty="0" err="1">
                <a:solidFill>
                  <a:srgbClr val="002060"/>
                </a:solidFill>
              </a:rPr>
              <a:t>microvezeldoeken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  <a:endParaRPr lang="nl-N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A933A-BD2C-4911-979E-452D849B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265" y="1130374"/>
            <a:ext cx="9339470" cy="1009651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2E2F6D"/>
                </a:solidFill>
              </a:rPr>
              <a:t>Achtergrond</a:t>
            </a:r>
            <a:r>
              <a:rPr lang="en-US" b="1" dirty="0">
                <a:solidFill>
                  <a:srgbClr val="2E2F6D"/>
                </a:solidFill>
              </a:rPr>
              <a:t> </a:t>
            </a:r>
            <a:r>
              <a:rPr lang="en-US" b="1" dirty="0" err="1">
                <a:solidFill>
                  <a:srgbClr val="2E2F6D"/>
                </a:solidFill>
              </a:rPr>
              <a:t>animatie</a:t>
            </a:r>
            <a:r>
              <a:rPr lang="en-US" dirty="0">
                <a:solidFill>
                  <a:srgbClr val="2E2F6D"/>
                </a:solidFill>
              </a:rPr>
              <a:t>​</a:t>
            </a:r>
            <a:endParaRPr lang="nl-NL" b="1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87828-198A-46D2-9359-79E98D4EB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09" y="2512291"/>
            <a:ext cx="11074400" cy="310341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2060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2060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2060"/>
                </a:solidFill>
              </a:rPr>
              <a:t>Doelgroep</a:t>
            </a:r>
            <a:r>
              <a:rPr lang="en-US" sz="2000" b="1" dirty="0">
                <a:solidFill>
                  <a:srgbClr val="002060"/>
                </a:solidFill>
              </a:rPr>
              <a:t>​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dirty="0">
                <a:solidFill>
                  <a:srgbClr val="002060"/>
                </a:solidFill>
              </a:rPr>
              <a:t>Deskundigen infectiepreventie die onderwijs geven over schoonmaak en desinfectie aan schoonmaakmedewerkers en afdelings- of facilitair zorgmedewerkers in ziekenhuizen,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2000" dirty="0">
                <a:solidFill>
                  <a:srgbClr val="002060"/>
                </a:solidFill>
              </a:rPr>
              <a:t>verpleeghuizen, thuiszorg en gehandicaptenzorg</a:t>
            </a:r>
          </a:p>
          <a:p>
            <a:pPr fontAlgn="base"/>
            <a:endParaRPr lang="en-US" sz="2000" b="1" dirty="0">
              <a:solidFill>
                <a:srgbClr val="2E2F6D"/>
              </a:solidFill>
            </a:endParaRPr>
          </a:p>
          <a:p>
            <a:pPr fontAlgn="base"/>
            <a:endParaRPr lang="en-US" sz="2000" b="1" dirty="0">
              <a:solidFill>
                <a:srgbClr val="2E2F6D"/>
              </a:solidFill>
            </a:endParaRPr>
          </a:p>
          <a:p>
            <a:endParaRPr lang="nl-NL" sz="1200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C5D73917-62AB-809D-75E8-3CEF47064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528" y="193467"/>
            <a:ext cx="2200446" cy="111849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7375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6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A933A-BD2C-4911-979E-452D849B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265" y="1388992"/>
            <a:ext cx="9339470" cy="1009651"/>
          </a:xfrm>
        </p:spPr>
        <p:txBody>
          <a:bodyPr>
            <a:normAutofit/>
          </a:bodyPr>
          <a:lstStyle/>
          <a:p>
            <a:r>
              <a:rPr lang="en-US" b="1" err="1">
                <a:solidFill>
                  <a:srgbClr val="2E2F6D"/>
                </a:solidFill>
              </a:rPr>
              <a:t>Animatie</a:t>
            </a:r>
            <a:r>
              <a:rPr lang="en-US" b="1">
                <a:solidFill>
                  <a:srgbClr val="2E2F6D"/>
                </a:solidFill>
              </a:rPr>
              <a:t> </a:t>
            </a:r>
            <a:endParaRPr lang="nl-NL" b="1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C5D73917-62AB-809D-75E8-3CEF47064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528" y="193467"/>
            <a:ext cx="2200446" cy="1118499"/>
          </a:xfrm>
          <a:prstGeom prst="rect">
            <a:avLst/>
          </a:prstGeom>
        </p:spPr>
      </p:pic>
      <p:sp>
        <p:nvSpPr>
          <p:cNvPr id="5" name="AutoShape 4" descr="data:image/png;base64,%20iVBORw0KGgoAAAANSUhEUgAAAuQAAAGaCAYAAABHZFZJAAAAAXNSR0IArs4c6QAAAARnQU1BAACxjwv8YQUAAAAJcEhZcwAADsMAAA7DAcdvqGQAAP+lSURBVHhe7P0HnF3Jed2LrpND55wD0I08gwEmRw5nmCSKlKhAUXqSLPs9y9b1z/falp/9HO6TaEsOutK1ZCtQIimJYpgZznBmyMk5Z8wgpwbQOedwcr7fqjob3QC6gQ6nI+oP7D7n7FC70q5aVfurKhgMBoPBYDAYDIb1w5ZKpTqz3w0Gg8FgMBgMBsMaY0un05nsd4PBYDAYDAaDwbDG2LOfBoPBYDAYDAaDYR0wgtxgMBgMBoPBYFhHjCA3GAwGg8FgMBjWESPIDZsA2wKbwWAwGAwGw+bHCHKDwWAwGAwGg2EdMYLcsAngREDzbQaDwWAwGAybHyPIDQaDwWAwGAyGdcQIcoPBYDAYDAaDYR0xgtxgMBgMBoPBYFhHjCA3rAKXz4SycWZEMXOzGAwGg8Fg2GgYQW4wGAwGg8FgMKwjRpAbVoHLZ0LZODOimLlZDAaDwWAwbDSMIDcYDAaDwWAwGNYRI8gNBoPBYDAYDIZ1xAhyg8FgMBgMBoNhHTGC3GAwGAwGg8FgWEeMIN8EzB2IODttnzVo8tKN/67cN/vLcDXMpIgGg8FgMBjWHls6nTY6bYOiE0b/tSMtX9l+ks0m+7hdlNgUkpeLSR6z9mWQlE21vjI2+bTJr9ljBgvGiYkPg8FgMBgMa4sR5BuCueJ4rijkZ1K0d0o+HaLFXSLLbYjLr+loAqFECsmUDSk5nOIfQV9tg9vtgMdth/xHidMOr2ygqKcsF2dnE/3yexoMBoPBYDAY1hIjyNcd9lZrrE/uUT3iSqcnlY6Opl3oD6UwEAZmRIxPRcOI2+RMmwjslENOkastXS847DbY5bhDri9NZVAkAr0gz4XaPDvK/SLuHc7smUTc4eVyPf2gvss3I9MNBoPBYDAYVh8jyNcZyl4lgmUTmSwJIn/YmS1qOCJCeiiawtBMHOMzEUwnbJhJu0Uwi2CXZEvZUtpyRUlnXjQLxbVG7iDnO0S4i0ZHAWIo8dpRWJiPukI3anwi2udcqrKD/LfzjxL82QMGg8FgMBgMhlXBCPJ1Zq4gV33WIp4DaRuGw0lcmIphPBhDOCW70ymkRbKnM26lv+3LSDWKa/Z+s//daU+jRG5Yn5dBWYETZV7Z/C7JEDR9kRPZ8y4nG0FuMBgMBoPBsLoYQb7OWIKcfxM2GwZFiLePxzAQyGA6mYYzLUKd+lg2plRKGbOIpF5BqvGevB+1ts2WhBdJlLkdaC71ob7YjSIP++p5ojKEEYwqNxgMBoPBYFgtjCBfd2xIi96dimXQNhZF9wwQjidlnx0plTIivrP2J/ypJjHU3dwrR+6RsaVhS6XgFDfdovxLPBk0FTjRIuI8z8s+exHlppvcYDAYDAaDYdUwgnxNmRW2lqFKDHZ0zkRxajiFiVAK6TRgt9vhcNiRzKSRpvieC53IdYrREJ3/RfjbxQM+xFHmAXZW5KG60I0Cjwhzmq9kTzcYDAaDwWAw5A4jyNcMW3YAptbTKTsHbQJnRiI4PR5FKOkQaW6DS0SxOs9uQ0pE8BWCPNdc9BRHdnLjINA0HLY0vI44yl0R3FpVjLLiAtjEb8wtlOZzxoEaDAaDwWAwGFaAEeRrhE2NqJT/8pEWNTsSz+D0QBQ9UwlE1Rmzy/UosavE71r0Slu99ryr9V37I42UCPMYSl1JtJT4sLMsDz63U/XiK39aYt5gMBgMBoPBsGyMIF8jKMg5o2FMdO9AOIUTfUGMBBJIwgm7IzuIct2ZFeTWd9q3p+S335ZEvc+O1nIvGko8cMgpVgPCYDAYDAaDwbB8jCBfIzivSVzU64WZMI4NBDER88AuIp0WKdagzY2J+JH+E49y+aESZwq7K/3YXe6Ci95W2l0bsBgrc4PBYDAYDIalYwT5KmIN3OT/pN2B9kASp0SMj0XkiMOlRG6G9h8bFKuZYOlufnOmk/Db02gusOHGSi/yC3w6iDzBpiX5Rm5eGAwGg8FgMGw0rjNBvlBQV0NCcnCkCFS5ZcpuR3sYONQbRSiShI1LZvKYOmvjooW4+DAbPTS70fu4qmgC1b4kbqrMR0OJX9mV6/BwQOhCoeLVWccMBoPBYDAYDArTQ75qpER6cpYUF/qmE3h3KISJqEvNXrIVSNop0FOotCexpyIPzRU+cD0huzQ07Jm0WsiIXJq5jCA3GAwGg8FguBwjyHOMNcwxw6GQ8pUrbh7pnkR/wiFHXBeF6uYnK65FlOdJI2N7iQs31vpQ6JLsxJGgF5HfPE19z15jMBgMBoPBYLiIEeQ5hoI8JZ8p0Z0jkTgO9wYwEKIIdWo5ukUUuQqLhDYtfzmk05tKoCLPiZ31eWjJc0hEWNmKglyb51hXGQwGg8FgMBhm0dNjGHIKF5yfjiRxajCIiUhaYpk947YtI8YJBXZahUe/E0jAgYGoA8cGExgLJJGx29RxbpYcNxgMBoPBYDBciRHkOUUL7ngyjfaBAAaDXG3TBSc7idWRLYbS2dm5ZBw0yQGCoRg+GQiiezqu3hJwykQt2bUo35LxYDAYDAaDwbACjMlKzqDszCCWceDwYBwXRsOIgAv+ZAUr/87q0i0Fg2UJbYfqNU+i2J3Cnqp8tJR64GbQL4Z7TgTIqVswOgwGg8FgMBiWhBHkK0YLbiUtRXW2jcbxyVAMoZT18sGujtPamgJ0wRkBNzmWKGevuBrTmckgTxont1c70FrhhVvt40mXRgAHvhoMBoPBYDBczxiTlRWh1SQlZtJmw0A4gbbxCAKivdNqekMtxclW150MpTWho13+OWSLpRM4MRaUOIkiwUGeRnwbDAaDwWAwXIER5DmAhinRRAbnR0IYiWREjLNX3C76kwqUgzkzqif4etCj7AB3cC5y+U678smUG6dGojg/FkaUql2ZtDAybKZ33GAwGAwGg0EwgnwlZHSfcEpUaP94GEMzaSTtTtizncE030jZ0pyRXJ23Vc1VLofB5MYmiTPjQDBhw8cjaZwYTSKalAMXhbhR5AaDwWAwGAxGkK8EUZ3s5b0wmcLJ8SRCabdIzFmRSVHKX9ae60SPXwZD7UA0kUbb0DROjUcQ4W6jxQ0Gg8FgMBgURpCvgLTdjiFRl6cHg5hOQC2Wb/WCW2Kcn9enEJ8LZ6CxISARcXIshLaRGOJqjKtldW4wGAwGg8Fw/WIE+TJQ8tJmQ1wEZsdIGBPRpDJLmbseJe3KGbn81JMfXj9ksqt0Um5z41sELhRktzsRTdhwepiiPIpYxq7iUWOdfflmmjMGg8FgMBi2NkaQLwNKxKhsHdMJ9ExGkIRL9s2R3XICNenc7XrTlUqUy5aWgKfkN6U1Mpx7xYVg0oaTw0G0TUSV+crs4kEGg8FgMBgM1x9GkC+CS6RiRs87PhBK4uRIECER4pxNxLAYGHMSmzYHJtMZnByaQcdoHElR63Ybe8u52uf19j7BYDAYDAbD9Y4R5FeB9uDKJjz7aW2T8QyODcYwGaHduESh6gI3LArR2qpH3O5GIOFA23AcneMp3YNOqNfNfIgGg8FgMBiuI4wgXwoiJGPycW4kjpEQJaSTO3nEsAjYbLGswrl4UMbmwngijbMjAXRNxpDMtmuMHjcYDAaDwXA9YQT5oqBC1GL87Ewc7ZPRrFH0yrgedefcdwlpaeAk7DaMJDI4MRLEYCih9nMhJX3m3LMNBoPBYDAYtiZrJMg3t/SkRUpCgtAbTuPMUAjyIUEyYnElMPqsBZTScGAqlEHbQBQjYXVURDltyrnxt8FgMBgMBsPWxfSQXw2lBm2cHASj8QxODYQRiGS0Fs+BHqcT17veZFxyjvKkw4nBUBqn+4OY5CTlKmtam8FgMBgMBsPWxaidBaBYpixMimIOyo8LYwmMziRkvz07hjN3Uvp6F+W0GU/YHMp8ZSgUE1EewpSIckazGS9rMBgMBoNhq7Nmgnyz6SqK5LT8icrWPhFD90RcxLlDzRBiE+GYy4GH17vmpOjmzCrpjB0RuxOdgSTaRsIIJ3WjKM1jKkVyGOkGg8FgMBgMGwQjyK+C6EF0BTI4NxQRcZiS2KIQt0tYcicMTQewhgsJcbXTuIjyUMYhjaAIusZCalEho8MNBoPBYDBsZYzJygLQfHwkkMTR/jgm4w69w7CqqMaJ+uPAdMaFs+MBjIzPwMEedO42GAwGg8Fg2IIYQT4PtkwasVgcZ4ciCEbiIgZFEZqu7DXBEt6ceWUiDpwcnEZ/IKraQyodlBELP02CGAwGg8Fg2BqsmSDfFMrfllFzY89k7Dg1nsBgiEYU3E81uPZ9tNdja0nJ7UwGDtkydi8GEz4cHQhhNJpSacPGkrIoN6M9DQaDwWAwbBHWSPNtBvEkYjxjQ1KE3jkR4yfGgWjGqXS46Y9dDzjI04WEiPLhKHBkYBpTsUS2cSSpoeaepHw3GAwGg8Fg2NwYkxUFVbcNKfk4O53GudEYIik7MnYTPesNB9Bydpv+QBJnhwJIwiF7nZJk/Fz7txYGg8FgMBgMucYoTkI9brdhIJzB8ZEkggmbyL6URM769sCaXnnORZ6Rv07EMj5cmAJOjwSRkMaTnunGCHKDwWAwGAybn+tekFuGDxPRjJpRJRyOIZNJI00b5nW2UzaCnFB0O+SfC9GMAyeGptE+FTHTIRoMBoPBYNgymB5ymw2j0TQO9QUxGo7LTwdsdrt82tZdkBtme8FVSmScCKScaBuNYCyckiPWjCuz5xkMBoPBYDBsNq5rQU7RHRM9d2okhq6ZBJLy/WLvuBo8aETe+kKxTdFN0xXZbGnY7W6MRKBmXgnEKcOl8SSnKUku6WVtBoPBYDAYDJuF60yQZ4UatbZIvIQIuY7pJHonY7LTocQdJaARdBsJS5TrKSjTcMk3F7pDwCf9IUS4k7nYJJnBYDAYDIZNynUkyEWxKROUtJJ3YQn6mYkYjgwGEE+LFLcZ651NgyQjk7JjMqwGecazvzNpbfdvTI0MBoPBYDBsJq4TFcruU5qhiBSXr1xapn0mgePDEQRiNqTtdm2iovpgKe6MqNtQWPOOz90kreJw4cJYDL3TKaTU7ow+rNLbYDAYDAaDYXNwnQhyLeDs8pGBAyPRNM6NhDETl32c05qH9R/DRiQj2fSyjRNTOmxuTMcdOD0oDatEGmmHNjkyGAwGg8Fg2ExcJ4JcNByDanNgOJLBxwNRjIYZeKfsNxJu48M0unJjP7jd5sREKIazgwGE+GbDztEBBoPBYJgPM0TKYNiYrFiQ89nWz/fGfMqV/0ShsRDqiqbwUU8QwzOyI+PUJxg2LVxZNSOJm7A70TMdQ/fYDBKyP7Mxs6LBYDBsADgTVfarwWDYMGztHnJ2lWZXkJlIpnB8YArDEdmRoeGKsTTezOg+cq6l6kBKBHkg48HZoQgGpsJq0O7FaStNzWMwGK57dIkZj6fw/rvH0d8/KkWjKRsNho3EigW5fsytbxsMljd2G4Ki0E4OBDAeTMEm4i3j4EBOzm1t2MywJzxlyyAtn5mME8G4ExeGQ5iKJiXpM6otZtLYYDAY9PoMsWgcbW1dSMTZbWEwGDYStnQ6vUU1C22MbZhK2nB2KIz2sShidrcyc7BCbGZS2cxIoyo7VSVX7HSIOreJBHfI711FadxSnwevy6WOU5WbsQIGg+H6hb1TGaRTGUxNB1FQ4IfLxdLSYDBsFLasILfZMgilbTg5GEL7qIjxtBNJ9o6zNzV7jhHkmxtWMbPwFyW5DXm2KPaXOnGgthBKs1OQcyCBwWAwXNdIOcnpf81AG4Nhw7GlbMgpuTjHOF/NRSRoR0WIt42H5btDxDjtjTN6WfzsZti8sDphilobUX/ZEJP0Pj0eQX8wok7cunWPqVQNBsNSMGLcYNiobCFBTqthmzJJmUkBJ0bjuDAaQzjlRMLmREqCaiT41oFpOXfT4pRmK8wHTkzaHTg6PIOZGJtoc6WryQUGg+F6YbaE1BgxbjBsVLaIINeFDIudqGwXxiI4PxhETNS53e6CTfUIGCG21dAzkeuNNuKqSZbRC0ABbgxHnDgyEEYwO9OOzgNmMJPBYNjKsJyzykZW8Uut5mfL1dnNYDCsNlumh5yW8CnRWn3jUVwYiiCScEi5ZFf7zYC+rQkluGW0Miu22SOehittRyzjQcdMEl2TUT37pWLLZHnB5GuDwWChxbPNZpdNvmW3pZcTPN+ULQbDWrOJ1YkufHQvqRQfEpKu6SROD6YRSnlgczhVwWTY6sxfebARRiMlzu7VPhzCyFRccgrzg84vBoPBsKWQYtAaGhUOxdHfN4r+/iGkkkm9c5FwDJbesjsMBsOasAlnWcl6N2uGkpZSIyVbx0wcxwZCmIw4Ybe5lOxKIylnbLLgGXKOKxPHdr8dtzYXI98jjTh2pEsG0fWNyR8Gg2ELIEVZPA68/toRvPH6JxgYGEN+oR3/7t/9Nhqbiq45kQG7tzgt1dDgFN5//xO0tNZi//49yl1TjxoMq8+m7EK2ZTi5XUy2uJLcp6ai+KRvGuORpIjzFPiPBYjVe264vok6XOiKpHBuJIZUUlct1mYwGAxbgYwtCYcTmJoM44UXP8CZtl7EEnG4vQ5VG16T7Owrw8Mh/OmfPovvffcNTI6HrJ4Lg8Gwyjh+7/d+7+vZ75sEbTnMUiJld+HCZBJHBqMIxB2w2x1qSXzd1uenkVyGbI6xORAPpVHsTqEgz6UGfppXsgaDYavA4szhsKO8rBgFhT589Wv342u//DlUVnI9hmsXdpyhiv/tUla+/fZZHD9+BgcOtKCpqTp7hsFgWE02YQ85vSztfRHfXZMpnBmIIBZ3wWlzyW72BOjjeoCfEeQGyTEqG9gwlUnhxGgYUyEurW8wGAxbhwzrP6n2qmoL8Zv/8PP49P0HUFtbBocUgItbF02fVFziw1337EVLS4Na0dNgMKwNm86GnK14mql0z6RxfDCM8ai2I6d53KYKiGFNoQDP2NJwpxPYXmTD7Y0l8DvtZoEog8GwJdBlGaf65S8p8eT3bPmme7+vhnWYVwwMTCAUiqCpqQoej1PVrwaDYXXZJII8awGXsSMlhU3bVAon+sIIJHmEc2nwqCkxlosSq/rrlieDFLyI4JbqAtxQlQ97doRnRtmvmDxkMBgMVlnI2VaMGDcY1oZNYrLCfnEbouLbC4EMjg0lMBWzWv/GNGUlUIZeo+NkS2GX0MbgwamxNMZCqWzgmYcMBoPBoNE1gxHjBsPascEFuRbc/JuQwuHCZBrHB6IIxZKLGqRiuDaM2+tpNho27DgtZiBpw/HhIGbistMuMt3UPAaDwWAwGNaJDd9DrmzGbTacGInhVE8YobAeoEI9ztdphpVizUhzfcB1PNXIJ1saPcE4Tg4HkOB0X1suCsyzYTAYDAbDZmEDC3LVl4mEbB2TSZwcTSAkOiotQop95rrv3BirGJaOaoCICE9mnJK3ouiZiisbckvC8nPutnnRvt/cYTAYDAaDYeuzwQS5lg5KMMn/mGynJuI43B9GMmVHxs5VObUIN0I8V1x/scn8xZ7yDFzSyHPj7HgY01xjn6KcpitWlGziqNnEXjcYDAaD4bpjw/WQUyzREiUq348Px3FyMIFA2iECSv4tbjLVDYcE5+K2MbkepRtbdg75dGMokEQbTVeSjAfu3wrxwTDocFyPqWswGAwGw2ZiAwjyWZmq5JD8TMpn52Qcp4fCCKeU1a+aa3wzKgt6OU2vq21z2WsrP/OLfNrtNjicTjhcTtidDmW/v3lCMj9WaiRtbnROxNE5FdX5jNscNmM7kCHY7OljMBgMBsP1wrrPQz5XoFK4hsQ3HSMRtI1GMJ7iUvgOOUnOyoqkTbWQi3g5JR/KCsLG+dLZ/knDKTv4a+PCuOaM3SLERXznOd2wReMYC04jmUzB5/Ugr6AAaacdqUQSGWk0bfYFdhzpBKq9Kdy1vRRlHmlwWOHJZs/NHTqDYT3R5cmlzLfPYDAYrl82jCCnVJ0QYfdRfxCDMwkkUk6RrjQp2HyFNhsPDrsNdgeX8tfT7CVtGSTSIlxtEqqU7E2L3BXRtxGELFNANxXYZ8yZusX/8strdyEaCOHwex9hsKMLk5OTSIgg9/u9yK8sQfX2ZrTetBeFJSVIMWySfnaGSbm6ydJN0sWbiqK1zIObm4rhkV0MidU7vuFsuwyGTYMW3zZ5mDIZPkmbr0zfHFwer7puNRgMm4N1F+TpjE2tvskxdceHIjg1HELa7paixC7HNlfBna124BIh7pZonRgYRNf5ToyMjkkYnSgsLUFlbRWqmurg8nlFtAOppARcrRa5frCKVMLTZkdKpLhT0qRAGhET7b147vGfoKe9E/FYTLypGxB2aXBk7Bm4fW64yotw0x23465774WvpBBRWwrJdEIcW98wLQWVyyQCnOLlIlsUt24vwrZCD5JyRIKpMILcYFgu0tRXbzj1U5RR5R03drgYcgcbPVZJxbI6+9VgMGwKriLIrdb1ajzVlK10VwSgFNSD8QxOD4bQP5VEXBXaTnWOLrhXHy2kV45dhKxLhHcmHMOh197E8Xc/wPToFDKpjDQu5ARR4L68PORVlaD1wF7svfVmlNZWKzFIwcvP9ZhbXQly2ZRJTcYBv8OL8bPteOb7j6Kvo1v2yv55vMUeZKaQ0+1CVW0d9n/qLuy65xZ4S7yIxcNyAlN5NfLPKiDxbs/Y4UinsC0vglvrfPDnF0gYmFeNIDcYlgdXw7VhZiqO998/gsbGGuzeUy+7KMbXvqzbyrAqn5iYhNfrhdNpV58Gg2Hz4Pi93/u9r2e/X8ZqFJZaiKveWGK3YzicxIn+EHqnYkhIIW3jK01167UTcisNqehO1jlwif8d4QTeePwZHHr5LYTGpqQ+EpmbtonQk3OS8jMSQ2wigOELPRg4fQGIpVBeXg5/QR6SNGNZBxh+xjbTxml3IDYdwOtPPI0Lx06BNvx2aUioQZyXbewpt0saplJpzExPoft8O2bGJlBaXonCsjKkVHg2iSDP+jPlcCIQjyLPFkdNvl/lUcbPSvOIwXA9wjed7LV99qkj+PrX/xZTk9O4/c598PmMWMw1GamIjh45i+nJKMKRMCoqSrNHDAbDZuAqHX8UKLkUUxTiokrVJu6K8BuLpHB0YAYDgRgydpcU3rS55uG1fd220lvp67VI/eTdD3D0nUOwS9hcNjeccKmwclCnjeJOvrOSSsnxkY5+vPbDp/D0tx5Cz6l2EcNOcYM9R0yWtZOBKs6zG+08e0RYnzxyTHZImnFJ1Mu42KASOPiRPhafA6EwTr/zIX78dw+h90wHfA63iHYJq5yTWmeznKuhY5r/0sqfQZsH7RMx9E8EVZyY3nGDYZlkC5a8AjdqaktRXlEMp9OdPWDIJVK9YN++HdjWUoXa2nJVjxoMhs3DmtqQ2/j6Uu6WEtE5EErh1EAY/ZE4kiJaKVJV//lmLERE0bkdLkz2DuJHf/X3mO4YgsfmVGFRUx5mT5uL6mXO2mSnpSD111fi3l/4Kdxw2y1I2lLSbqGAtYxCVhcKTvqRwtQpnvnohdfx7Hcfg9/hUSY49KuFJcbVWwH5ziNW+PiZkp3SvEJlYw0+/ZXPY/ddBxFMJSD5DE6G2Tp5g2GFkN5jrDszUVS60ri7pRwVPmlQqXw5Gw8Gg+HasMHOsiIUimFweAyF+T5UVpbIkc05YH9zwDeTxj7fYNhsrFHnnzJUkc2OpAi8tkAC7/aF0RF2IAqPiB2HsrHezC16h3i94/hpjPQMqHpGJLWS0lpWz48y+7Dble15oG8Ir3zvCbz11EtIhxJwicBXvbZzxPBqwrvwfuzRVvfk/3lyhz5vNkz8bvXpK+Ral2zD3T146bEncfqjw9I4ccDp4JuBjQvDMxsmBt6L8bgDbUNTSKd03tWhNRgMi0Y9Mjb4/R60ttShqqpMfq9RtXPdwhLZlFUGw2ZjzUpGaryoKLyzU3EcHpjGWDyNpEMv+rOwZN0s2JS99OToOFKxhPy0azEugVONjAUaGjzOTVQwXFKIpsaD+OCZl/HGj59DNBiC263fHKwF9AY3p/zLKyqUL7Tn555LEW2qtrlHLhWzrA5scEocTAyN4OXHn8LZw8dB4x01PmCToBuPLnTNxNA5HVH513ojYG0Gg+HqsCOGqEa+lCezReH8ZaIhV6z+m1WDwZBbVk0hsbhVwkUKYZbFESkfTg1FcKQviGDEoQY5ujjgcSuUyxK+WDyOUCisfrDyUWGXjQMfF9PLzSvU3OWROI68/g5eePQnCE0GQA2rK7Fru7FclF95D9l4v/LKShRQlM9jzWSFi1gNCup265Ppyc0lAtyTcSPYM473fvg8Oo+3w+n0qBvJaYL+u1FJS2TQp6GMB6dGAhiNJpVpkcrYarsybgyGjYuVX02+vT5YfvnK6mqt3swaDIZZcirIL2qV7KYNjYGAfP1gII6TwzGEEhSoDrmxXfWkbgUYVpqeuFwuOGjyoXdfFfacz90sExcOjnREUjj3+od47YnnEA7HYM+ar6yWiFVppeDgyxTKqipQ39yIRDKu9i0EfUM/W3OpzPUdY4Gi3JVxYqJ3GK/96BkMXeiF1+GXY5zWUp+9OiHKBdr2lU2L8UgGZ8YCkGRR+7mI0MUWjMGw4eFKupJlVeeA1arkk7u+sNwzwm8jwfSQ+joQQ9tZrj2RNOljMKwhORXkhCJGCRlu4noglcHH/TGcn0giQiHGebrlAHsf179KyA2s3mgj7XW7pJ5LLUtkWlFGKL/dsQxOv/UR3nr6JSQjcThElM+ekXssaclZRnwF+Whs3c5WhlSaV08ly98L+YxvCJT5yoUuvPT3P8LQuQE4nT45X1+hRe9GRDymTGzsSNpcalrOoamwipNZjCA3bHTY4Odgehu6uwZx+nSHEsILPrBrCMetT0+HEYux4W/YGNjQ2zuGjz48jXjcpIvBsJZcZR7ypUN5QvtiqQJEetsxFEnjUO8MeqaTSEqFwKFxWw1LUHrcHowODKPr1Hk1SHPFPQt2ia1EEkNdvRJvDjTtaIHNwTjUdve5jEm6Z22EA0oz0QS6T5xDPBqFXRobK8EyY5memERgJoDWna1Avhsp1bc+VxvMftsIsNGoZ/+xI5G2IxJLoUz87XdmB01d9O7G8rfBMEta2pA2RGN2/M//8Rj+5ls/hs/nw66d2+S5Xr98y/KRJn5nznQhL88rmy97xLC+ZFBcnI+du5rg93slnVjTzJ9PWMWZDnSDIXfkrIfcEoh8PulofyiO93pD6AtCxDgNGHIpITcWDHM6k0ZZcwPyiovUFH8ks4zSirFk2WNzkR5XVBo1L76Oj15+Cw5OQTjPvOA5gc5mnU5JJV7X3Ijyhir5RmtqQY7pV96z22K5OHBVruk5dhLHJDwMKV+fX8wVasSkCHRVAWwEJMeK/9LiZ/1Gx43hSAZnR4OIihdV2rKn0WBYT7JZUGdFPmjctCmI3lgaO/HxoTYcOtSBjgsz+NZf/wQffnj64jnrAXvpvV43tm+vUQJQ9dobNgBSTrtsyM/3qIaczmBXpg2TK5miKVRa8lB2p8FgWBE5E+R0SC95I6JrJoMP+sIYDNEu2rJ/3ppYxVU8lURtfR2qa6qVmFaVnTpjafAa6zq662KFGori/edfxelTp+F2+bOVbO7ilM0HbrxfWgRxIp2Cp8iPvbfdCLuP86mzV37597OuVJV/MoX333wb7YdPqLnbZ2eRUXfXXzcA9I3+5Df6UvzpdKNjMoT+QCS732BYTyQP2rX4pnjSpii6oXv8eCfeeOOwPG52vPN2O/7yL59A2h7FAz91EF/4mQfUoG3m4fUUwk6nE+XlJSIAOabEsP5cLKmV4NZcWdcwvyXiKTz39Ht4+63jyvRIN+wuPc9gMCyNnJisKBklD2RIvlwYT+DwYAjjMZEwnGM7K1zWr9hfXVgOqaJIvvjdPiSngrhw5izsEhecm3ylZRR7l2mDnYhEMdTfj9qqWhRVVmTNPXIbq3SNW0oNWgRKiopw6vgJxAJRNVg1J0g8hRMxDAwNobq2FmWV5fqNAoUEDysboBVGWg5QvmDiqihmM1MqKfFmIpNEPJFGSZ4f+Rd1xPr713D9QeE9MxXFyy9+jFgshuqaMpVP+4Zm8Md/9CM8+eQbeO+9E3j6mTexZ08dfuff/L/whS/egbvu3oOamqLcPdOG6woWiywT33ztJE6cOIfbbt8Lt4djnKS4lPJSHzcYDEtlBSWyfurYB04NFZYH8fhwBB/3BzGTkmpB9tnTWjQqTbMEdH/kwn2y3H9lu32dYAEkWyadEbGWxo4DN6CktkIKpqT4TxTckkN/KQwjXXDZHQh1DOKlHz6Fib5heBweOab6bXMaF7wXfR0Xwe8pK8Qt996lTWioRnMA/cle//G+AbzzzPMIjIypsDEstgw/N0SqKmzqzYAVJ/JN/O2AC9LeRNtwGEnm86yPN46vDdcTfb1j+PvvPIO2tl71O5HI4LFH38YHH57B8EgYH35wAX1SXjQ0leOmG5pRV1OCgnyv6p02bFZmTZIWB0uwufXQ3O9Lh3UBs89nv3ATfubLd4oYZ16y3raszG2D4Xpm0T3ks3LsUvnBXprphA3nRpK4MJFAWKk3bTPOAkP3ey6Na12xdBfXBlpbe/x+uBwOdJxtyxZQ9O3KfawGRoo7U2MTCAdm0LpzF1x+j1pi3yqX+bHS4pBu0HSQ7jikpVVeXIq2EycRCYRVj5oVouXC5hndt6cymJ6YgtfvRT0HrHL2Es57vuhKZu2gvTi9pQbUMg7Em7FoAiU+B4p8UhmpSNl4/jZsbVi+uj0ObG+txs0Hd8IvZc9jP3wTP/jBawgFY0jF7UilUnJeGvn5+bj5tv0ozKOZmGRZPmramSWwVCFoWA0Y/cEgZ6dJqKl2r50cLKBYg7PrxqrJV5KGvDaDkpJ81FSXX2zcWf4w+cNgWB6LEuR8nAkfM9UjqApzKZxFWQ0F4jgxEEXXNBBJcS/hX3329YWE12FHeUU5+jq7MDI0osx2uFu/J2DsLR9ey6JvbHgUyWQKzTtaYXPaRKyrBFF30PG/cngvvvnw+7yIhyLoaGsHZ49X+7PHl4PKP/KPffvOZBrTk5OoaqhHicQZXeZqnizPcxWOXMHwXpyoU0R5kg2hTBKlhR5pgC03NgyGleH1OlFfX4X8Aj+mp2P4oz98GO0dw/D5Xbj77v2oqS3C2EgIfb0TOH+uE8FIEGWVRSLM/VkXFg+FViyaRDAQgsfjNsJrHWCcZ6RgPnH8gnorW1JalD1yLRyqEaaqI5tDtpWU4kRKcfGLXeq7uZg8YTAsn0UJ8rmPGMUUhVqaYjycxJGBMPpCdkTlgdet79m+9OuTjIhYHzwOB06eOI50Mqmms9ZGODr+loW+WPXWIpXG8OAgkvK1fsc2lRYsbJkuuUQV2VKC5/ny0XGmA+HJaTgkXLzPSm/FYpyNi2gkjPHANPbdtF/3kjN8UllsJEGuw6p9xL/c+CIonozBaU+hhCYAK40Qg2FZiCiS559CKB5L4OjRDjWdYHm5G//y3/wi7rxrPz755DRuuf0G5Of58Phjb+FcWyf27mlCSUlh1o1ro3WWDd//zot49rl3cc89N8HlWtl0qIblYlMNomJJv8WlwWzhNCONto8+OImy8lJxQ/dsLxYt4tW37KfBYMglizZZ0Y+gFuNcIP70aFQthS8fIk44oIMGG9e7GNfQJKO0uASRQAh9Xd2MNRGgDtlPOb68wswSgoTuJDlHed8A8krLUNPcKDGfnZ4wx3AUQF5hMZKxJLpPn1O+Z+W/vFBcCf08PjaBPH8hmnfuQDLDMQkbS5Bfjmr4SBxk0ikkQgEU+Nwo8rrkOchdvBgMS8XpsuP22/fi8z91Cz51/wHs292M09KQjkXH8Tv/8ms4cNNOvPfOSRz95BwSqQRuu20P3G5twnItJGurjH/kWBv8fjdukWvV2z/DuuD3eyTtliKopQ6S9JqcDODRHz6HvXt3o6ho8W9JWOZPT4YwMDCG/HwfnGotBoPBkEsW3UOuy2MbZkShnR2O4uRQFDMJ9pbKg5mhbfFcybhYtmiBnsnA7/GhtqIK/T19mBgZg9PmXJEgt9JApYNsdCsRSWBwcBAVddUoq61ASs1/nnsp63C5UVhUjP4LXZgZnVC95MsLxaVoASvCNgkMj46jdlsTiipKVNNio0pyFW75wxxPu/5UOoNkMoEyqaS8TiNQDOsHe8r9eU6UlvhRUVGASCiJt94+hi9/6T5s21aFwgI/CvLzcOjQGbSd7UZxsQ+7RbQ7FimsaSqxrbkWBw7uUHOIZ58Gw6ZAp5XX68LuPdtQWVkqonrx5RUFeTAYQTgclXxTIHWAKesMhlxz1adKP8L8K5s8kBPxDI4MRHBmNIpoRlrnNhc4M8asCFzaQ5p1eV1Q9816QPd4isSSMObCR5TFcYmTkroa3PbAp+DM86mFg3KF5UPOThLsG8abTz6Dsd5huKRxpA1jcksimUJJdTlu+fRdcOV71fL6uQiN5VNO6zg1PIo3nnsJkckZERZOlRa5SY3cQv9wOkuuxpqW+I7aPRiI2NArDRVbijPrbMyGhOH6gKI5k7FLg92F8+cG8PJLhzA9nVDH7I407rlvH+rrazE5nsZ3v/MSOi70S6Ze3FNGk4WS0jwUFOTJL5PPNyMcgFlfXw23m4PTF5+GPLW0rADbtteq3vH1nL/eYNiqXFNBs6ymvexgMInDPVPonIginOagEEo/CjPdn6kL6KXKNOvatcamlof3OjyQOkpNw0dR6LK71BL4dr4KpN3JMmGI4hK2IJLYc+tNuPW+u5ES53JeiNnScNrtGDzXibcffxb2mbiEwakSdfm+vxI7UuL3NPYcvAnlTfXKrETZeVM0Z7flomJE3GJ/W8+pszhz5LiapYbDPnMbitxA/1pbSvJMQoRPIO1C91QcU4GIeJl95wbD+lNeUYgdO6qQiEu+ZGkt5U9BgRf//H//Rdxyyz50dYyJaO+VYni+HKtzOR9tPt+q7KI5GT/U6Rvv2TQsjtn0u1YaqhMvwnyg3o6apDcYVoUrTFYokNnLx/7JlDx5AXkm26djODoQwGA4jZSIVi2WLn1Y9e/L920sWI5wcKXH7kZ8cgan3vkQH7z4Kg6/+R6OvfsxOk+exfT4GNweL/IL8uF0udRIds3SSiHGI/+5xY3G2npMjI5huG8ADptzxQUafXTRCXGMphMTw6OIRqLYtmcnMi45KqVu7lJD3BLHfD6f3CuNtpOnpS1Au3jdi70S1PXiuJ3iNpbGdCCEbS3bUFBcIM2A9WqwXR36iBsbWWkKcNlCSfo0jaoirzSKlvamyGDIPRTfHtx22040N1eLkJKGOjsZpLyorSvBrp3V2L2nHrffuQ9FJezxngufSopxGyYnQnjk+8+jsa4GeQU+fVjl/pU++YaND/MAZ73S+cFgMKwuVwhySiy1WqL8n5I/h/sDaBsOYTrpQMrhlj3ygLKHVGFJk43/sLJIcWbs8NvcmOwewLOPPI6PX3sLU72DCA1NIjQ6iam+YfScuYD2Y6cQnggiPy9fKqtSNfvHckxOGCu09c7356OsrBRdHT0ITc1ctNnk8eVUa5dfQ2HM+chHh0fg8LtRLYJWpZMc042rlUPBLHoTdZXlGO4ZwOjgkDQucmNLrgt89rQ7MTk1jVgqgda9u2B38h3Mxs1b9LZukjgQdwCBeBQF8qs0z6OPq78Gw3ogOVPKGZ/Pr8T4LBn5nUFFVYEI8kaUlBRkn7+56N8s8n7844/x2GMv48EH7kBJeb7ab3L29QHrkK7OQQwNjaG0tHCefGIwGHKJEuRa8mhpwb8Zuw3jMeDEUBRdk3HEOYepiCVlOyv/Nq5Euho2eO0uBPqH8fT3HkX3ybOwxVMqPOofGyFpCX3KhlQwiv62TvSf7ZAw21FcUQ5XnhfpeV/tXguJTxGzBcUl8Ofn4/zZ80jH4kqoL7d4U7NP8WKVHvor7TsT8QRGhkdRWVmD8tpa2cu5stUak0o8Lj/deDEr+Az8Xi/KCktw5uQpJCIxLdQvw+rVXkoIeSY78NjbPzo2jPKKMpRvq1EDVRfvytpCf+mNbwvsSGUcmI7bUOp3ocCtmkmSpZYeFwbD6jCbY1keOJ2cHcvadykUX/F4BocOtYl4L8J99+9f8jR5hs2Gzgc0T+KMLClpkP3Z/3oEfX2DuOOOm1SeMRgMq8fFHvIUBak8kJwzeyACHBuIo28ypsQ4ewDJZhYVqnUfT+Llx55C59EzcIv41j28EjYpfFQ/crbEUWJZCqPw9Ax62jsxODGK6rpaFBYWKTtMfdbi5C2n8FN96w47ysrK5cOFngsdsCWS+hXycpDLKFx5tbWpvyKOIzNhtSDRtpbtKCwpRCadVEeZvAv5eFHpmhWW7LHOKyxESuKyu+28asjMW1DLPopRHlpKvlFREo9jYnQYdQf3qpU8s7fesOgwEiciqQRc6QTqi70i0aVpIp633lUYDOuLfpBYFlorzl4NTqDV0lIhYmy3lH00VzF5eGuj05cvcFlyHzragx8++iZ2792G227drY4ZDIbVQ3Vv8jF0yTcuNNM+k8RHXdPoCcQQywpxPaBHf+Z8YOIaQZvn8cERnDp8QkIlEokVknxy6r35guQQZeiwO5AMRnDunU/w6J//LTpOXlD25/P1Ci+IuJ3OpBAXkebwu3DnZz+FG+6+FVFR/Bwsu9zY5HXcmHa6GCW0j3dgoqMHrz30OEaGx+BwulT4Fr6PdoEh4jbr1pVwAG8MScS8duy8/QAqmuqQTMZElF/qOlfbtKclltOUoldz8XJYDWTUbDGjPQM4+tKbcItbm+VVKf1OFTMwncTAeFx+S4yqWYg2h/8NWx2dD5NJ3Ui/1nPFjonS0iIR4zRVWXweZh2hRb/J95sLdh1xs+PD98/jv/7Bd9HdPYyCIpo1qRMMBsMqopQlH7akaIn20RgOD4QwHLchBU49l+053gK4RSid/vAIEqEw0qmkWvCG20JClftZodDe25eyYaqjHy/84Ec4d+Sk2mdXveuLh2YccRHmdp8Ln/nKF1G9sxlh8Ydl3rFUKObnuz/97Bb/dZ9uw+s/ehbBYBxpivJr+JZHre1qUHsnJBwlTTW4+TP3wZnvydrXz4aE5hsU4rpneOnQHbs4eeG9Q+g+dRYupzSClu3aWsI4cGBGGiNnRgIIxNJK1Fw7Vg2G1YdZsadnEn/wn7+Dx3/0EsKRkCovrsZyOmHoZiweRzhE97M7DZsCLqsfnInj4Yfewvm2PinPknCbFVkNhjVB9IINkwngo+EwPhkOYCLONvLcXr2tUaJy0ONQX5+SdUn5S3NwyidV4WTPsaC8VIJdgk7hy3d4HhZUfUN44ZEf4cQHn8CVoeDUonxx/eUZpORe8UwC/rIi/NQvfgXl9TWq4tLzny8NXmH1Z9D/9KeESu3hb9HMaP/wON585lUVdjW3tzJLuhyGX88rbm3Xgs00Tn248+b9aNzZioTEFl1R8SA3T8m/tI2bOn1Z8O1EaGQaJ948hHQgDqf4f7ExvZ5oMxUHRkSMd46FEZd0uDx/GQzrA5fXT+Ljw5149NF3MDAwkd2fY6Q8++iDNnz/e0+rgaHXEv2GjYJOp87OURw7ek7qDKn3nDbU15aq/QaDYXWxT4kA/7gvhNMjEQTTInioyFQpaskzbpsb1gepdArRaESZU7CC4D72Xip78ex5F1E9QrJle4csu3GX7Ar2jeKNHz6Dsx8chZurb0qhZRVk18RGsQYkRCA37m7FZ37uSyLOi1WPsyX+lyTestdwk/+XQPt0RyKF06+9i2NvvqfuK4HVB+chG+JFQkGegrfQj7u/8ABseT4JE5UnGymMX32WMuFYATQtajtyGkfeOwy7RJDubd7Y0N6duSUmfr8wGcJoMJpNnKUZ7xgMOUfyZkNjGfbdsBvJJJ9VDurMLeoRlfKyqKgQdbW1qgRYag+7YX3jbGJ8CqFgEMlEEk1NlWhoqMweMRgMq4n9qIjxnqm0CCynCAaRQFKgKt2WNUPYCjAUFHPWJClL7We1hBQLSa/NgfDwOF578hl0nTwHn8ObrYUWQ1o0q8S1/EvYM9hz6w2444F7kHJIg0HiezmxfbU7O8RfyUAQ7z37CnpPn4fbxWkrcyMNbRIONiRq97XgwIP3IqGr3uyWC0QwOFyIh2N49+XXMNLXrxoZ2v8bn5Q01sYTGZwbDyOcok2t7MxV1BgMy4DZj+3mQGAG0WgY8bg0FlcA87Tu3GDHRZI6XG0sG/buq8Nnv3CnOm64GrpEm41LbuvbCeb1+eWvHf58O37hqw+itqZMJ6zBYFhVHPf8w3/x9ZSNolJEA585VX5q4bOVoN33mY+OYHpoXITq8uyRGT+8jqt6BmcC6OsfQFVjPUoqylQP/OLQjlCY25wO1DbUYWJwRATnoPIj3c9V7LNXnINX48Gw3GMYzU3bUFxSijj9moNbZKRRwbmOq6qq0d/WjsD4BGwOPe5g5c5rF+x2B6KBAJKRCBoO7kHGIUI9mw4bG/GhNCBCcahVSKsKXDr/bHyPb1EY8bLxuVMbm+UXC7wVMtcdfrea/Llyfz7YyOPbqKXdIxJO4skn38X0ZAD3f/oAamvLZe/S/anzsU2NUXnkoRfRL+XXrl3b1DHikOeUy7Rrtw0Lw4jMqIbS+bZRPPOT93D48Cls21YPn1+vZ7B26I4Dmjf29vbg81+4BV/9pQfh8Vo25EvLIwaDYWnYU3aPElYUUWrVwSX3H28OKHaLi0vkmzZDWRFyOQeJTvQM4NUnnsHU4FjWxnlxMLb5j/bk9iIf7vvS51BeWymFciJnZZ5VxTI1HfJvuKMXrz32FMLjAbidHjmWmxuxX7+ovAT3fu5+uP1eZU2eu2Lbpua+96RtOPfxMZw9cgxOx+YYYKRGYWQciMOJjokIJqJsBEnMGH2yTmixwbeATJ10mr2QzKm5yq10n72bltBfXZLJNKIRae0tpbyWoAZDMQwMTkhjXcT8RRO2pfmX8RgIRPHID97BH3z9Ebzz1in48/LkwGyccryKMVW5Eh0jVl7hdzYObRgeCuB//sljeOmlj6SucsPtYTN+rWGaAZWVfvz//v2v4td+9fMoyPdmPW3lFYPBsFo4fu63f/frnCVDDyy89KHbMo+gBMQpAnq0qw9dbRekOmZP9NJDp+ywZeMnpz50iOCaGh1DLJnAjhv36uMsbPVpi4KVVmFpMfweH9pPnUGG093IxXP9Z1Vri3WTsBeZVbX2i7bmnhifRCQRRX3rNjjcTtm3NL/OZe51rFC4oindH+rpV6Yy+q65geZGyXgCgalJtOzbDU9hgdRjyzPxWSvmyqQ4Z/WRxlZ1oU8abhdjLftpWAuYJacmQ3jm6Q/x1JNvSd5Jorm5LiuK5of5i08Oz2Eet/bMflpQXNkQCScwPTkDtzxbDufqNRx5r/HREL7xjSflXm7U11dkj9Cv7DWnf7K75sD977x9Hs89957kwyQ+df+NaGysto5mP6+NDmsc7RcGRLwV4Od+4VO46WCLCEm6sXh3rkf02xmdNzIcea+QOLNlUFGZj5/66Ztx97374PeLEF4X9KJABQV58Hg5EQDz+hIafQaDYdk4vvTb//HruiCfFWdbsVhV4UmlceyDw3Ck+XvpgvHy81n/cAaT8fEx5BcUoKGpWWJSClxVYTNWr42aB10q0cqyKsSmg+jr7pEbXTrJH78tx6+XXCOVQCadwvDAkHjcgW07W3kbOYeyfGXwrYrL60NhcRG6pcETCoZU75suxpfq8/mROgLBqSnY3C607N6tIlfNDTOf8tgA6DjVuSwllXAkGpdGlwOlPpdaTClH0bIMeGP6jhu/z922GjpcFJDBYBrf/tYL+PY3n8OFji7cdfcetO5oumovrlr0SvJxWhrJyRSXnHcot9Lcf1l0cf/HH57BIw8/g737WqU88K9a1lTuZhx4+cUj6O3txr2fOqB2JuIpvPnmJwiGIigrK1XPjAX9Fwgk8M2/fBoXLgzC5U7jvvtuwPaWejlq5YXFwThze1xo3VkjYW1EdXUJXKoBwhsuza2tz2xcMN1YKr76ynH81V8+hvKKQtTWVilTNreUDXX1ZaisKlaNrOXF4dxr+H05bhDrOpOWBsNaYueiNXzwlH3rnG2rkZRKpLimCvnlxUgqKbfyQNINZaM9E8ZbT72EnhNnkGdz8cDii0Op3Dkdoj3fg1sevBcV2+uRFOFM31k+XG6a8BLO3kKf8J9LNkcohkPPv4KzHxyBh/N7U1yoMxbp3/mQG6WksVO3oxl3fvEzcPrdam5yrlI5G4qVIv5MpHHqzQ/Rc/S0ekOxpAWa1gGGnM0zwINwxotzYxFMRXXmyK7fum5crSd1K3L+/BCef+ETDAxPYN+Nzbj3vltlL9PgKvlTstfJY/34V//qL/C//bM/xZ/++ePoHRhTDdn58OV5sHtvi4hxrmopLucq618G3fX67fg//tVX8LVf/Vw2DTPyDDrwxBMf49/8m7/GY4+9imQypdJYww4XO5LyDMUTHMwpoloat8uBbnKAtc/ngdfrVvefDet1kqGWhQ39/TP4wQ/ewHPPH8WHH3Xo3RKXfB5pc2+zOSVbLr9cY1pYzzU3nR5LSZO55y7lOoPBsFIcX/rtf6+Wzt/SZMsVp8uN6bFJDHX0iDhdntnKXHi13vSS9aFAADt3tcCT51PzdNMMyDpnIazjFOV5pUVwuZzoOntOLU1PwXnJ9Vdz6DJ46sWO2Ox1NGOhOUkqFkd3Xz+qGhtQWlWJTCqlevt5Grcl64jstZwppqyiCuODQxjs7lerhs66ulKk0SJ+jwRDyIj/m/fvhVMEgV6UaGNjz3BhJjuiySh8zgwq8vVCR+sD48uOYDAm4mAUfp9PhAD9wlTnlou02ijosFCYJNNpjI5PoLTMi6/9ymexZ3cT0tLw1Tbf80Nh88Tj7+O733sNXd3jOH2qG4GZCdxy+274PNaAO8aZNj0ol8b+zl3NIlIpdFc/HgsKPCgpKZJvyrBGmRr090/hxZc+QG11Me6+50ZJW20eoeIgmcHbbx3GtDxDfp8Ln75/P5qaa+XoVkv39UOLYb1l9+i/XJchbcPTT3+En/zkDWk8ZTAudZFLRHhevh8ORwZT42GMj05JuvrVm5mlwjcXoVACHRdGJK92Sl3iQWFh1gbcJK/BsOG5PgS5QHGqeiBEj3C2FacUiAt2dS0BXc5p4Tw2OY5YIorW3TuQkXtZ5aC18ff80C8Ztcp6VXklwpNT6O3uUa4qUyJ6nmQ/FoN1iYX6yT+yOUUoB6dnMD0dRF3rduQX5SMtojx7+IprF4OugDJSCXhRWFSCdmlUxMPRHPZia985MnZMjI3DXVKIyu3NKn42Oipq5I9UyYhIY6LE70GR2yHpqnstVdDWCKZTRoTBjx55E//Xf/97aUD50LpT4vFij/1SPLOGHl8Ws/4ryPfgwK078JnP3ILdIsa5chZNUNSzt0A4uNcmcUWb8JrqagwPT6Kjow/1DVXYvbNRn5S9loNEHdKwcTnnivGF3V4aljuzbunnLSv+5BvPcKqZTbx4++2jKC7y4977DmQbB0SbtPT1D2F7a4M8pxncdecNqK4pEzeW6s/sveUy5Y3snvWEYpQmOpZ/1sNHTItIJI6hwRHVscJNwzepNoyMhPCdv3kRnZ3Dso8DOadw6ONz+PiTDnx86AJeeP4thAMBHLxlr+QlXrf4MDDc8Rjwd3/zDB595BW8+MJbkvYe3Li/BXbJFwaDYeNz3Qhylm3sQeJiPl0nzyI8NS2/Fz8zytVhxch1MpPoH+iHr7AAzS3bkVITn7Mw1mddC1ZwHrcHZWXlaD9/QUTzlOrRZs+2CsAi3bGq17kb0b7RfaRO+TczNoGJyTHVgHBKxc3XzhTj6nZLhAsu6etsKCouVqK/q70DGdXTb/lgpehewFRShMXgAKpbGlFerqec1AJlY6Kt9Lk5wMlWOBViY6EbLpWwsuWs0XJtGE/Ml6dOdmJ0LIQDB3Zge0sdj8hG/yw+HlVDceNG+yUwe/g9EucimH/48Avo7x/GTjZEruH/yupC3HHXbhQV5uGNN48gEg7j/gcOYO9uS5ATOkJhfHk6rjxylOC+6MmF3VM+kD/5+X4M9E+gs6MT937qFpQU5+kTBJfLjnPnBvHSy4dQXV2Mn/7pu+D3u+W5X17+U/7K+o9lRw6Cu2zoh0ScRoR2aWit1fPEQOtPlv8dPRP4xl89i4cfeQ3RUAg33tiqyiuWuBzIefSTLnzve88iGAxJ/OfhK7/weUzNBHHi5Dn0dY/ggc/cgC9+6X71pmU50DcxUeUHDrbi1tt3oaW1FpVVFSpuDAbDxue6EeS6TLIhz+VBeHQKPec71VSI7KPUR5YPq2JdH4koT6VElA+gpr4OFdVVIn60FfFie53pn/zCQjWw5/yp07AlkmpWGPbCK4cWwUKncb+1qd53EWYT46NIO2yqAWFzuqXqWKYJiDjKOKb/HQ4nqisqMDE4ipHuPolnh75pjuDr3KgIo0Qkhp379sHuYcPKqhw3NjZpBEYSKeQ70ijPzk2uI08dXgPYk5hGY3M1Pv3pA2htYW8p08fywOI9wny/dv5eKYxo2dggCoVRVV2BykoKH+b3hQNBcUdb666uYbz66lH48mz4J//0yygrKcyeoVkt0RONJJBMJlUaLeYebrcdrTtrcdddN6KhsQLOOeKUz81Lz3+MQ5+cwle/+iBuPrhD9i7tuVFv7NQmZadc2tczgpSUeWs/Z/YsjBaJInzrr5/GM0+/jf37dyIvby38w/TQDZJQKIlvfvMFPPajN9DTPYxYNIAHP3O7NHi0P+jHsfFp+Uzji1++G1/71Qfx5S/fibvvvQH79tXhXvn85a99FnW1ZVJX6HS+dmpfCsV/XV0FmpqqsX17HaqqylUdp1iqYwaDYc1ZE0GuKu4NAH3hcrjgSGTQceYcYpEoXFaBtSJ0+PgCnBuXHR4aHVUit6CkCKmMHqS5GOiSTQRsWWmpmlVkiKYr7EFlBZg9rlFn6q/LQQp9ViRsQAwM9CtznvqWbRIAVrRLq6QtlP/ETQ4U9Xs8KPHno6u9HYGZmez84Svw7xzoCm2wJ8cnkVeYj6YdTSKrVj5bzFpg5bZwLIayfA/yKbTo89xEzSKxqwF5+fleOEXAzYqyJeaprHDYeKicqL9egn7DUltXLmK8SL5fS+TyGHs3gcqqUlTINjI8hrvv2o+KCtpurx68M/32/DMf4p23DqG+oRqRaAR5fq6ieDXSyC/wiv+K1TN3SejkuXz9tbOYmJrAb/6jL1zRqLgajAP6JyMtmlTKho6Ocfzdt17An//FD+HxuHDD/lZ1znpg+e3tN46jt3cQ935qPwoLrxVPuSUQjOMHD7+Jzo5+lFfk47579uGee/bPGTibQnlZIW67cy8O3LRdLUfv87mknPdh145G7NrbiDwpDzS6xlxydEr6sgFp5yb1BfM6h9iodFmntDEYDIvnuhLkRM0O4Pahp70Lk4OjqtK6eh/ZYmC/sBYB/KT1+PTUJIKRMJp3tsAp4nSxctGyiaYJSUlZKQY6OpXwtCujQusuZKU+1rCnPB2Lo09EeWlFBerqa9WMNAzRctBpnUZa3ChSr17T6L7QjkySA0d5dGX+1kjFIxVOIh7H2MQwmlu3wV9RikQ6fVHwbmS4YBDteTkPcUWBWxqJEitrpmZ4H+tec9+GWPuW4o+18vPVsJ4Ibvq77sGVrxd/y1/JL9aS5NqkwY6B/jGkkgn4/HpWlPnRYaS5x47WGtx6627U1JYpu/JVQbysvCnt15mZJB56+DUMDE2qef4fffR55BcWqQYF0T67HD5hDKt6Bya/s6WbREIolMZ3v/cChoZGcZcIw8aGKnXFtWFpYMeJE7147LF38cZrbXjkkTfxykuHkZT4u+vefbjhhu0qntcLluvbtlXj3vv3o6amfE39wmc3Eoqjv78fBw9sx2/8xufx81+5PyuwLY9ogczGCwfa6saNzp/Mj2pKTXUWU02n3JK5LNDsV5FsMOsFg8Gwobl+bMizcFYOn8+PSDCM3gvnRSiyByx3JRb1NGdwsUs9ODQ4hKTsa925EzanXc2kci14Bnt7WY0WlRYj3+3GuTNnlOkLC1btwjIL7DnwemujSUwqFMX44DAat29DQVmJ+FuqC4kX3QS4koXvz+vE/4wIqSSraqswNTaJwd5B9fZAVxoLX70UaF8fDE4hmoqhedcO2F0uZYZzecW0kdA+c0gcuRGShpDfk0G5nxNSrgdWWmzc+LLQg/Z0c4vfrWdWC21+Zz6V3CofbOykUhzErYXp6OgMensGUViUp94E8dxEwobvfec59PeN4cb9rXTqKug4opAqLs5TYnwRj/LyyDYmEkk7vv3tZ/GTp97GTGAat99xM44evgC3Fzhw007lJR0D10Kex4zIaXH03Hma3byHL//cvbjttl0oLJy1L78ajMOJiRD+4s+ewsMPvYkjR85LnI7hppua8Fu/9VN48LM3Iy9vvRaymYXTTRYV5av4WxtYSrP+sMPrcWDP7gZletKyvVYaeVeutHl5PcNf1h79PbceX7t4MBgMueC6E+QKKUCLiwrRc74dUxPT1I05KwzpDl2iyOV0gqP9gygSgVu9vUlNvaZq8ovduAvfk70nrEQrKsoxNj6Owa5+2cn+E6sXJbdQ3M7MBDA8Por61hbkFRchk2ZzYn7lce37aynv9rpRWlQqjYqziEsjaLbnbuXQlYw0sIZFHJSWVaC+oRE0DuK/XDaycg29lrE51JuIdCyGygIPPCIerZjOpc8ZDxs5LhYDvW8FgdPHWWHiNjw0jOFBpn+JPkfEJ3tuX3/9A+ze3aIWsDnfNoQnHn8VO3dtU6JcPYLy0B85cgFHj5zFpx88OGdGjPVGwiUNj1deP4FvfOPHCEzHEY1GMTgwKY2HIRw4uBM37W/JnrkY9LPA7ckfv6me8d/5na+ioqyQd8qecy0kn0pDt7y8HDfdsgO33b4D9z+wF7/+6w/gtjt2q4Gks/B+upE0d9O+Xez9lgfvs1xzu+XAWzEOOXvK5GQA1dWlykRFmYqsoT8MBsPW4LoU5By4mJdfAI9UwudOn1GvXe05krl0Qaok9Y0vIVOJJAaGh1BZW43yynItwuSwlqvcFr4nC3W3y42yskp0nW5HcGoGTrtTrsiFTy9Huzk5Oo7QTBAtu3YCIqY5Pdx8LOb+dJFxUVRcggKvT+L6rFr1MKezrsiWSqQwNjqB1l274C/Ol9Td2JUhGwzqry2DZCIOrzOD0nwP5ENCI1sOoocvKJh/+vpHEY0lRDRZZhlXz3NLRYut1YFTMVLcjYwE8fY7xxGPAw8/8iwqKquRX5in7Ha/990X8Z3vPosdu5pRXVUqV+kVNUtKC5VpB79z8Zrq6nLU1NDURI9loCBvaKiVuAli1+5G2X9lj+Z6wPjs7J7E//yfj6oZUdijT203NhpEMBzDzp3VuPuufToZF4kliM+f61K9yBzwySkStXBWZ/DPVaHJTk1dMXbL/fffWIcb9m3XdupZ8wvtDvMz0DcwjsmpsOS9YUQiYRQWstfaOudqWIHaHHYWFN5nTw/j9/7Pb+LY0ZNqmkk2AA0Gg2E5XJ895ERqh4ryUkyMjKC/p1eNRtfybmVk6IBsF+tLuU90JozxwRG07GhFXkmhiHL28mkTlKtVPFrQ2lFQUACfw4XzZ9vEYc7awuZD7uH9aGozIn6NpeJo3tUKh3P+XqfFxhMrYrvNibLSEiX2h/oGVENFiwSN5Tr38Pti3SYqLmwORIIRVfm37GmFXRpaV/p4o8GUpWlSCtFoBOV5XuQrUwg2YSQGlhIJ88DLkykbvvGXT+LQoVO45eAeeC7OSZ07aA7Bu11bbC0dxgPD8L3vvY6//MaTIgAb8egjr+HYsV6cPTuAZ57+EK+9fhxd3cMoLvHj4MFdIsCBwmKfCPCyrHkK4PE4UVlVpMTSbL6TRjlX1tyzDf6r2pCvBTrX029T01H81V89jTdfOyb5Wp5ypU3lGUynEYsnUVNdhM88eKuEc7ERrs/LpDPYsaMBBw/slEa+U019GQxGJW640ua1nhbtN75FY3ngdMo18k+bEM36gwJ/ajKG3/+Dh/A3f/sCnnrqA7zzzidoaqhCQ+O17NXZ+LLE/caextSCXmQ82mxJ3HHnbmzbXp+NE4PBYFg6123pkUESXqmIP/WFz6GyoQ6JNHuCVy7jrGqEOiXNykWi2Ck/+ju68erTLyA2E4VbxLUSXqwIswPN5oNHaDSScNix/97bceCu22UfK67Vk5usVJOJBI6+9T4ufHRMzfiietLmVrz8voi5i7XxSAZxqbDsRT7c8blPo7y2RtxPwiEVmYPBl/MYHE7JzW05QeNiQc5kBmcPHcWFj0/BbxPhuQx31ho2rdLSWJlO2NE+NoVwMqQjZNl+t9KIESlSP5XBqRN9ePHFj3HmzIXssdxAwRSLRfHxoWMYG+N0brP5I2dknZyaDmJyIojjx9oQCWfwycdtePTh1/D6q4dlfwDJZBrDw6MijlIiiBzSuHaqnlsL+m2+GVX4c7nLx+eW2QQPhRNovzAmjbSE+HlORrDb4PPLs5lKIhTi0vdLgM5IWH0+t5p3nPHw/jvn8V9+/zvSuDmnDy4Cjr9JJDJ47pn38PiPXpHvCVWO6QY7P1Pw57lwy617VSN8RhoX/b1jGJ+Y0Q5chXTajvffO4P33j+qVrSkn3R6zYmDDQbDXVmZj6/+8gO4596DFxuABoPBsByu2x5yikoW94UFevqzjrPnkZYKhrN3LLaCuhq6StGwYqGt89DQkNq5bVerVLByHxGl+m7Xul8GTrcHFRVl6DzfjunxCTgpki8TGLlA+VvcTUbjGOgfQFFNOapqaqSSlAaLOqi3Rd9ZTqQop213WUk50tEUOtrOi15Mqx7A1GVuquqXX5YA3yOwKkzHk5iSuGncsQ2+8mKJ3vnNbTYKOtgU5Q4EY2lpuMVRUpAPp4gv9U/SYWlprM9lA4pfeWk0nkFdXSnuvGsfiooWN4hvMdBftCt2uR0oKMiDy5V7YcuVTLnKIAXoRx+eRVd3L2JxLkGelucpm+rS2Lvhxm34R//wS9jWXJWNgcXAM5cav6uF9gO9QvOaycmQND4uIB6X51DCmk6lUVqSh//4u7+Bz33mVlRVFon4s/zP664RBnWObkDzMxJJ4vt//zqe/NEbCAQmcN/9t6qBqtdCpbk8Ui++8L6a43r3nqaL99YfKbVa6a5ddbjtjh24+569+OLP3Imbb9kJv+/qgz6Z308e78O3v/kMXnvlGA5/fEbcb0Z+wdpOX7g0GP92OF16BhVr39aHYbQ2g8GQK65fkxWBPdApET9lJSWYFCE33DcIl6pZcl/QsMKxpTJyjwG4vF40b29RA/us/h/ecd6+INV9LEdFgBQWFasKsP30WdojqIbE/KzM//SrSyqaWDCI7q5eNG3bjsLSEj1LjDjN4wv49uqIf2vqatEjwmpseAQ2h13Z0xP1IX/4ZiG7a9HwfG4U+JPT0wim42jeswMOt159dKNi+ZtvUVIZJ6ajTvg9NpT7KDTVKUuKZWZd5o+zZ/oQFhFbXJKPHTs4VV8ryso4bzYFRNbhHED77Lw8zjqySr3Mkp70bp4/D+++fxpdPePymzPUyE47p9aUfOoGfu3XHsDP/PTtqpFqxdtmhbbdTduq0NUxiKHBSbRsr0ciGoXHHcNv/9MvY0dr/Wzvv4Q/FkshKWUBZ5S5Gkz3WfFsR1/vGI4dPYtEIoyf+uLdlw3MXBgtuLfJ/bxoO9uFvHwv/H5v9jnTZn8eaaRVVhRhW1OFmlrRn+cTv14jJ0s5V1dXLnnJjzffOI72zj7c/+lbUCGND8NGg3mJ+Sj702Aw5ITrWpDrKsKGvIJ8lBaXovPsOcRmgspMQx/JJRzkKQI0lkRvbx8qqypRV9+gXrProwvDY/RrSr6VlVcgNDmlVsC83IZTw98r87l1NT+DgSBGJsawY+8eePP8yhZ1ue7zSp/HizxvHk4ePY60CAmKhMulxLJ9Lxfytfro6AjKqitR1VCvRJuV0huNueHMSO5IiDfjnHUl3wmviC4OTtWNn8Viw8cfduB3/8+/wtDQMO6480a1UqDu/WQlqmM6l6I8l25dia74/T43Tp3qV3bjbHTpwZ7qqHwmccutO3H7bbvV+Zsdvk3ilHmtrY2orvHjt37rSzh4SwtuOtiK/ftbVA+6Bad2fOThl3HyRBtuOrBL4mK+Z1PH4fj4DKYmZ+DnYlDSEG5srFKL0dx73w3goNb5Gvcqji9xjjMxRfHUTz7A977zvNw/qWZ9sVajnHtvflOL1KjOBL3vWvBtS6s0IG+7fRc+87lbJA7qZhsfi4amgKvz9tCg4duprq4BaQgmN8D4C4Nh63BdC3KNnh+8qLhY2Xp3nLkgBQ5NSXJboFuucYaRaCSGgcEh1DU2obS8FEkR5TyutONlsGJh5xKlGRfbcXs8qGDj4dw5hINhnpF127qYn3O35YtRJXjk+vHJCUSk8t3eul0qTRF3nL7Rut2i0eFgl3h5eRmmJybQ292jTW/UUabEMpy1kAvpPE2OkiJqR6URsX3PLuQX5iuRzmPLdntV0SFXvb7MG/EkbFLRVRR44KLpCl/jLMLjvDwWzeDHT7yNgYEh3HPvfuzb3wyHEloUZTb09U7j+effRElxHgqLCmT/xo2VWaTB5rAhLGF7/z3OtJKQBrMVKZxeLoG9exuk8XGDyj+bHf3EZVBWmi/halarPjY3V2LXzgb4vHMXmqHwpDlPAkVFfjQ2VWf3X5mePK+jfUAaNRfUsuqc4tHnd6GpuVquqxHRqxtss1hlRnYfM5f6EHcujODpn7yOn/7infjyz92N0rLFr/Z5dfQ92NNfVl6IqqqSa/b6X4qOj2QyI3ESVg0BvsFZLfQYIPrZirfN8CzljtHRSdXQL9jQJkUGw+bCCPJsQUqhXFtTi5nJaQx09yorEVaOqwHdnQnMoH94GPVNTSjKLq9P5hPlGvGnTSoB+SigmJLz2k6fZpewck9fxr/WRqyKdflwPhcunsT51L1eLxq2NyMjAkkP5Foi2QrMz6kci0pw5uhJRIMhJaJZuVm+Xi7W9XxzMDU1gYwIt9Yb9qjxp/TuSt1fXRifNqRsDozH4xBZjgoRTU6OfF1CZV9dW4QHPnMAt92+F16f1XMpV0v8jo2F8OzTbyNfxH5La2P2yCZAgs5pSj86dBJDI1Oq5cbVTvmFU5bu2VuD++67SZ7ZxcfTRkY9zxIMCmeGiA0S9mpfij6Hq4Y2NFSp3uirhd3rc6OyshiFBflqnnPCmVoW6hmnsH3qJ+/j6NGzaGmpF7/oQbE+nxP7bmjArXfsRcEaL09/LdgzPj0VxpHDp6QhU6TKq9zDFEkrwa8FuYXVSFw4DbYKDHZxccGizZwMBsPiMIJcYBHKPlSX24vq6iqcO3UW4amAEnasHHNdzdOtjJTf0+OTCMfCaNy1TSpMr1qNc2FBTuSglIYZewalFWUYHx3BUE+/VNazPVyXXk6frwy6RzOBTDyFvt5+lFVWoLquRjUglue6uCgXluTnIR6OoOPcBdgl0KqCy56xUji/t1PiaHRkAP7SIjRs26YGx+XK/dWDQskpYtyJcDgGr4SjPN8l0bW4uGF+LSnJR6mEWdl1X5JAGRQUOLF/fyuammvVVICXCoqNjS/PjemZBD784KT6bZklcLBxUaELd995E/Joq7zFuFYKUVQvpieYS7bnyzOnTEiu4arKF9KK5RuJtOTGAwda5Tp9D87jXlqq5x9fVqN81dBhYiOmrKxY5YXZgZa5hXlvaHAa0UhUGorMc1acXj1etxJXNkgMBsNKMYL8EkS0FBbA5/ej7cxpJOMJODk3rjqSm+KW7rAvRUkvqdBGRkYQScWxvbUFDpdLjvHo1aFBjdvrQU11DbpOn0dgZiY7jzr9mPtCki6qGVGkAhrs7kJdcz2KqspFlF/br3OhsORUkBlbWs0VXlBSjL6uLkxJw8IljYqc+Z2CnP6NxTAxNY2GxiYUi4igvf5qxE/usHo5bSpuw/E4ij02FHgvFeX6jPmwjnC7XCyx0WOX/O2DT814Mb8Ll8NKl9t8+f/isYuv73OPdQ/e3OP14fnn3kcikVJTXaakIcfvA30TiEWjuOmGZhHu67+E+3JQZnKrKnIsdy91/2L8XkISNvFL8/Ya3HDDdngvmsownecTubkqHVcONbjP51lVMT45Gcfv/oe/wTvvfIy9+7arwdMGg8GwUowgn4Mya5CCnL3PoUAQw739cKREPMoxqbZyUufQCeWeVIJcaIMjs/oH5T4eD5patl+sHGlHuhDqiIhOb0GBCE8XBs9dUCs+cgYKdSgXHr3IxdCLf4F4MICJ8XHUtDQjTxovqp9c9i/mjtolCZmczPnVC4uLlb10x9k2+Vyosl869AutFxxyo8DkDCLhMLZzGXW/iDVl4pOFJy3K52tNWpnZRBM2BKMZFPucyPdIg0vCw0036RgOxv1c/18rLDzObbHhtmFoaAQBeRbyC/LkKrmvWtAqIbd1IRZPIyGNVppL6Hy7GHcXc99ZotGwPCJpuJxOtaDN++8eR1f7INIpyf9uO/bu3oZtTbXo7x8UYZSHnbs2kSlOFisJ+RFT8XntHu9cwPsO9I+hu6cPlZVl2b0WNmWzzoWDrN9XYol5fvL51XvnP3etWL17c5rPjs5RPPzwW3jh+aNqphpOKXrDjdtVQ8BgMBhWghHkc2CFQtMVp1RCVVXV6O/qwdTIOJx2PdXarNxYeaFvucD+93QsIRVjP3z+PDQ0NyuTi2uhzhAhVF9dj6mhQfR2d8Ep/7hqZW6xfMo7stLNYHJ8DOOT48qe3CeNAg421WJ7sciZIr5tIjwqSsrQ39mF0aEhNQBxbmPCioXFu6uhGzSD4bw2NMEeGx+Fr8iH5pZtDIE0IizpuFSX1wiJYxXbEkcREeXRSAh5Xopy/bZGi2I5g3FIgb7kYCzuAoqt0ZFJJJIplJYWqLwlMSsb32YAzz7zPrq6+tQKkIvvkVz8vWOxNH7w3ddx5kyHiJ5WeD1OFEojsDDfi5sObMPP/txd+LVfexBf+On9uPXWnahrqBR/5mqQ4VoiTZ20HX/37efQ0zugel3XBmnwBULS6ImjorI0u48wjeamk/V9dh/TJxKJIjATkXRxSWtbyjFpJKl8oMqvxaXzRkY3NjT8nkqm8d3vvoG/lXQK8ZnMs+Huu/dg3w0U5EaRGwyGlWEE+RxY/HKjwCwszIfH7UHb6bOqF5AF7mpVMRzUmArHMNjXh7KqStQ01COZYt8zK7b54Stu9uh7PX4Ulpeg4/w5xKYj4s+saMsZlmuWeYrEQzqNsaFhJMSPrXv2KPMT2xLNVyjs2eNE2/niwkIcPXoUtnhaxYUVagrm5YhmpQf4KRu/xpIJjI+NomVHK4pKSxFTtvqUlhuUbJCpB1LiyYD4PyiNtjKvA352WCqhQN9bJ+qP1YB2x0VFBXBK46mjYwTf/OaTePqpdzE5GUR9fY2ataOsrEDlRauZc3UW51kGkWl//Gg3nv7JO9i9rxm1taVoaKrEbbfvxB137VS2zVVVRcpuvqqqFMUlBUo4bTY4NeczT32En/z4Ndx8865V6eW3qel61LfsJ8mIqPSjrLx4yYKS8Tw5EUJ395DKHy89fwh/9ZdPqDnJm5trN2U6zEVPIckOCCnvVFBoq2+X8sqPiqo8fOUX7sFv/oMv4OZbdsCXNzt4erOgg8TwyVN2Ma0W8/waDIbVwgjyK2ChxH5yoLKqCsl4VMTuBW1LLhUn91vkquiiO+x9jAVD6O/pQXVtDYqrK9V0iNo/V6ILUu3TgrISeJMOtJ85r+YJ54wxucNyi596YyXlSNkwOjCGAo8XVa3Nck/dfOAZ8/v4SmgCwSkn80uKpTHSj+G+IbikQcE+fluG87tkRYKlsBfJrE9F0IoQoflHOBRWpiste3cDXDBIjlqSdmmurz70E/9Y/mJPeTSRQiCaQmG+D3lqlUbte2XBsopQhHAAXzCUxLe/9Qwee/RNXDg3iCPH2tDYVIxP339Q5YdZruWhxXuYs4s0NdWgt28YJ0+ewx1374bP41Szx7Ah5+DAQp4of2aF0+aCfo5H0zh1sk1E3oO4405p4ObQlpzuJBNptfInswxXVZ1F30fP0LJ02DPOAcQerwfPPHMEjz/+OuLJNG69dfecucmZQhszYTiWhRvfNLHMZJTrzYZPjnTg8SdeRSJhR119BV8AqCk3q6sLcPBgE/buaZIGYrlqgMiVWRfn+9yY4WcYx0aCeO65dyRMpWo+8eW9bTMYDLli0wlylherWmZQWEohzV4rp90phW4dBnu6MTo4KL9dUqfNFr+5hK5yIGJ0egbjo6Oo4cDJ8hI184ou1OeHMljkMarLazAxPI7hnl7Vm5k7rNDO/aT4cSCVSKKvrwcF5UWoq6uVONM9zwv79krYoLCJsCotKMSZo6eRisVpeCN3kY0NIIrxJUY4T7c21jEU30zX8bEx2ESMN+9o0ffVZ8i/jYflf0olpib9OJO0IRJPKptyr8sSUTxrdWHlHQzF8OMn38G5s8MiGD1qhonb7tiNW2/hgjwWufeLP8+JlpZGfPTRGUxOTuHGG3fIXax0Y4NVcgpV1CaGndOtO+qlrCnT8/znEEaN7kjIqBlBvBdtwlcKzVM464oTkUgaDz/2Onp6aMo2jZ07atHaWps9j2zM9GE571DmVzYkpJzl2zkWGCNjQfzRHz+On/zkQ3zyyRkEpqL4+MPzeOnFjyQ+M9i+vRoupxWPfDKt8OnvKs7lj86WVumyseKA/hsamsJffePHqKwoQUtr3aVBMRgMa84mFOT636qhemNlkwKLlZjf71cL8bS3XUA0FIFLivCLd8+xN2iswep4cmICo+NjqGioRV5JMTJXNQcRf4p3PV4vKsrK0X+uXQ1Ipf9z4725rvC73hhNnI88Go1gqK8XVbXVKKutVdMLLgXlmvwpKSjG+OCostt3idhXIosHifW5SHj6rFzlL/rXjlQygeFRLsjUgKrqGjVYUC3Io2qijYnyvcqOjHAgEI8jlEyjJM8Nv8Q/Y9tKaR1SveUSRpHD6UTb2V4cO3wOyVQU9z+wH7/2G59HSfFSZ5hYiu90uhQW0qyiEg997wW0netHJBpGRWUZPNK4YrzM5nSen+vQrz4UR5yuT2XFecKgwqjeAEhI9UlLQBos0qLLV2Lcld23FBaKU+7T/nnlpcN4+JE3JF84EIvGJV1SuPe+AyJa1bsudfZGg/7mG7iu3nE8+tg7eOG5j/GhiO5XXjuO114/iQ/e5yxbaYSkIXr8aDsOH7mAEye7YbMncNddN8Djsd4AXJ5WIu7jGUxNhVX4+RZno8Je8VFpfHR1dKv00mY6BoNhvViyIF/v4pWVL4Xr6hUduqLhxqqe9uQlFeVqWsHOtvNAgsu9Z+VejiNDhUkJjAwmh0cxNRPAtr271LRj6asJXbmG1+aVFKqKouNkGyBic8l19xKwnGZMRGZCGB6bQN227cgrL1ZzQ8+KJM21xITL5UKe24f2k2eRkkqd0yxeZKkVhdyGd7p4N95b/tEUgKukzkzPKHtyf54fCbqt4nwjonO7jjYGyo6E/A5KhW+XRlqpiHKv7GbscBCrOsdizteVkwFfutQ3VKN5Wx0+9ekb8bVf+Qyam6uU35Z2q8WebaU5z8+gsrJI8pUL3/izJxAMhXDHXTeiqMAvR3W+0nE0J89sWi6NH4YtGIzilZffhlOekRJ5xpeGFT+Mz6WllGa2IcDtcrivr3dSxOwphIJB1cscCU3hgQduRWHxXPOY1WYp4WMDx4ZPDvfgj//vH+L5Zw/h1Kk+HDl8Af19oxKOKEaGJ0VMcy5/lzQ0MixOkZByrbjYiwcfvGWBOe91HP348XfxP//0UcTjUdy4v3V50b4GuFx21NSUSaMjiD27t6ny0WAwrB9LFuSs8qyqcj1ZXT/MrdjlTg476qprMDMxgcEuruKZPT5PBbUyKMW1uYY9ncH0yCgSiQQaW1rg9rqlUli40klLhZtyZlBUWobA4DjGevqAVeydoS+4MS7YQJkYn1IFe9PuHfD6fcqW3Uql+SryK5BTivMKMTk0iv7uPrUyIa9SrsiXRbhwEXVXXiCb0qnZn1x0h3E7OjqGSCKC1j07kXHalfnKxpRyl/Ywal86xb9OzEQiarBquc8Dt0OEgI7qi6erj9lLVwgdsqGoyIfdu2uwb18TKsoLJe2Xcgt6ULuzOHieFSiaR9ilMVCL+voqPChib+fOajkjg/PnB9DTNShCtSjbI7vFkGjgLE/t7UPIk+eqsrJkcc/TFSznGon5tA1jo0F0dgyo5fZnp0G0yKC6thR33rlPmd10XhhEZ+cwSssKcPCWXaqIXN6dV8rCd2X8yaOD737vdTz37GEk4k7ZIigtceNf/85X8ctf+7SI6TS6u/rlU9xx0JwlI2VxEplMAp//wh1q1qH55t/n79Ghabzx5iE1+8r+/S2z2XgDUljowTZ5rtw5M2UyGAzLZVk95BupfKF/KFP4aRWNc7+viGyvUjKThsvtQUVFObo7ejA9MSUFtFT+Uvjm5D5z0O6xp8UBrqbPwY6xeAwN27ch4/WqSmB2HpLLkGM+rw9lZeVo7+pEcGpa20WuAla46RM1IEruPTEypjRkU3OzGijGtws8cTECQtm4+vLgdXrQduYMkuGo+F1Pr3fxZouEp9NfVixZl9MbTLGMROzI+DAKS4tQ29yElPbmBkT7am4KcoAnG2YJyR/T0biyfS3yu+FVS+xfRo4DRec4wNPpXLqdM/OA3iQM8wiZ+WGYJLdLq2poaFLNtX/Tge2orCrCOKey9ObhtVeP4FvffBJ79m5Ddc3cqfu2EBJXTc01KK8okYYJ4yTHCbsATCKJcvzhf3sIb799GC2tNaiuvnK+cmaH8opC7NzVoBblCYVD2N5Sif0HdmQbbWvlX+YrxzXzFo9Hoyk88eQ7OHt2UJ6nGGqr8/HP//nP4ss/eydqa4oln7VgdDyIE6falZt2ewrFRX60bq/Cp+7ff9XpNaskH9Ks5eDNO+D1Wo3EtYmDpWPTq/oaDIZ1Z9MLckussJ6i39SWs7JPO8ReVppx5xUUojC/EO2nzyHNBTxWSexaKDvqRFLN0x2Xz+adO+FwUaAsnAI0vigqLlYrX3acPgskabqSswi5iHKR8SIbv3ORI5qq9PX1wiGCd/ueHYizguRpi7w/F2UqKihGz/l2TA2OqXnJ9QH9sRTUfbObhfouScZkS0n69ff3oaahDlXVVSL2Uhd70zcKyr59jp+0POUbCX5zImVzYyaWQCqRQKFU/F4n8yMvkEbHJXHO71aeWd08Ox9M/+npMM6eOYe8fH925cfFoEV8NJLEn/yP7+HUqXMihm7B9GQEf/WNJ5CXl4fduxvQ2FghYrBpzsweWwndeHE6rdlQrLScm76rB1fs9PpsuPueG1Wj4NIecssfenNLY23Hzhrc/8AB3HLzbrjc1jxJq+9X+iQRT+PI4bNqSs6Kq7xJ4O5YNIGZYAg3HWzBzt0V+Oovfwo/88U7JG+ysZlGfr4H5ZXl6O0eRld3t+SxIvzO7/wyvvYrD6K+ruKqM9M45TlkD7qXK+xmtuBbG4PBsCosWZBb1fpGISmFa1rKRmX+JiUtl2ZPy3clrrjlAOWMiCDa6VaXVqh5uLvOd2rBvMo4JcLtIsa5aiiXfq/f3gw7B2ctKMql4hZ/NlTUIDkVRL9cxwomZ5ExB0uMzyWViGN8oB+FUplVNjVIQ+Yqtu9zoDs8lTbw9lgS7afOIJ1MZRM2NzDG0pyZQ/XQAoGZGYyMjKB1x0748vPliDRelE9yd88Vkc1fl/qGb0hoeCMPrw4QxiMieNNOlIlw8tJ8haepPwwnN4p4Nsx4wfqEjWMggsHwEgV5FvGyy5XBrl3bUVtXiVAwie9/9zkUFhbhvvv3K6GYXzCfTe9WwEqvuem2dmnIPFMncc6p8bxeivEr/aEaXDNRPP30O2oWl8bGKkkva/A7/66+f5nHo+E0vvN3z0iDbRK33Lbvqh0XbCzs2lUnDYcW3HXHLuza2aB6ivUl2s/lZfnYu69Owl6MBx88KIL9TpSVFSpzusWx+uE2GAxbhyUL8g0H595yuXRvdSql9BsHYLqkcKXtJafiy0XBqItouZXTpWboGB4ewWB/v5qffFWRyo522kkRp709fcqmfHvrdjglfAwb7Wjnhk/LsYwaJFlTX4eOjg5Mjo5INLGCXHk8WCiXLnNOiUS5dzIcQ5+I8pLKElTUVF+sGBeqIOmM8puE1SatKU6B2Hb0KALTAQk7X0Hr81aKdkbuwftIa4J2yRNj45icmkZr604RdQVIXpx5Zf2heYr2tX7TcCncp8V5Wv4Gw1FEEjEU5HngddEsR1/JeB0dnUE0mlBCOJcDt1Q8inOLiS7OIlJSWqwaXEuJXuYZ+rm+vho1teWSHyS0TrsSiftvahE3vXA4cjtVoGEu7JnXOUlvV8J80D8wiVde/gD7bmhBeXmRaigy7y0psVdEBg7mC8kn21pqRDgXZ/fPD/3MPMnN7XarHu9LyidVPkAJ8BtvaMLOHY2Sd6/WEWIwGAwrY00E+WoUyewj5PR4PjgR6h3FiXc+RNtHRzBw6hzCg2PIhGJIiGgtyMtTNq9qjKG6bnGoyuQK7EjJbk++H2XFJeg634FwIHjRdIW3WI2wstefNuuZRBKD3SLKo1FUbWuC1+eTm6aQoci6WE/IF/mZoD9LClAkIrPj7AVEIxERM1mb7Byg3LnMMcaZMnGV6AjPzGBseBTVjfUoLi9Tds+68XApdMLOlXskDrXAs6EwP0/NGd7V3qkaV/OnxfKw3FJ+pUeFMWlccYaIlu2tcEt+SamGTu7uuVzoA+qZ+eKN8LiKHTnMdV0nkxnEEnEUuu3wuKUxKqLoyR99gD/948fwkx+/g5HhCbXMvTLtkItpt69Dqf8uFfpNXyt+0D+uyrUXvLnyGM/ndRSFFEj0MU0C6upLUVTsleNMw2vfe72w8vRWx5/nw8Gbd6OmpkTKKu7Jhlk+rDig4F29uND5o7QsD6WlnIpTP9vLxSZPFH3KUsIlz5KTM67w9wZOS+ttmMFg2JxsSkEuxTucGRd8srW/fwyvfO8xnPngCIYvdGPgfA86jp9F2+GT6DvfhdjkDPI9fhQXFcOuhLmoFGVrMb/IseA9rkB2UZBT3BcVlagGQbeI3UyS9sez589z5Yqw3KPwpxnHUG8fwlMzqK+rha+4SPlHVXZyDjeGLCnh4/6KskraC+DCuQuwS9BzZWYzn7mKilHZSVMKh4ioqalpjAcCaN6xHX5fnjJf4XVzUTbR/Cf1CIWnckNqVq/XhyOHPpGA6F7g+eC58x+5Oup+2X8Ocd2RAoYHhzAVFL+2bFdzunNA6kaofBcS43Nh3mO8puQzEk0jEOYreRERoiFefvYI3nr1JMYnQjh1shNDQ2No2l6HslK9zLy6Vu5ixYqOUWtbCF5hx6lTvXjttY9x4Xw/CgvzZVup2cj899RiTn27uDkcfHNC8bFcATLr1mrS3t6rZiAqkcbxVp5WjlYcfr9Lvc1jnEqSXXzWI+EoorGoemuX22eKbz+J5Sbvy4a99sPSmb1GeVP91E/g2GQAH350FvkFfuT5LJOr5ZZAq0MqlUE4HJZn372BfGUwGBbLpjRZoYjzpuyY6RzAT773Q4wPDEtpJCJBagC1/K+U0ykuNT48gY6z59Dd3oWZ0SmUlVegsKRYLUmvVoDMwksWX4DpfsWMCILKyioRnZMYoJ22VLaqd1hYzcKQgtohSnuqfxhDg4OoqK1DcVkxEqmkkia8t64mKGLYa2RHZUUFxoaGMdw/IKKelRbP0hXNcv0633V6n/wV95lGFHsTo6MIcPW+nbukQvaoeLdiXvtC/1Feyu5h4yLfm4e2k2cQGJ2Uhs/8oisXE04wntjQyaTS6BkaQDgRw+69e8Q/jmxE0r+Wjzcels/4FoWxnpItHLEhHE3Bl2fDDXtqMMrnQERzJm3HhY4+nDnXixERiVMzM6iqLoM7uyiN3q4dVgoezr7x8A/ewJ/92RN4553T4nYMd961f41F50rutfr+5HP2zltHEAhE0NJazz36wBbEKlPmovOTDU8++RbOtXXhhht2qH25RAvw7I+LLO8mbPSxl53jLdgNoNxRYbDjrXfO4vd//9tobqyRsqxB9uU4IMuGHQfc7Dj6SReeeOJFNeOQz+fNHjcYDJuFTSrIbfDE7XjnmReUaNNzYauS89JNoPkBBeFgdy8GenqREsFQVFWhehHSyoxCn7c0+EIzA4fHjcraGvT0diMwNiH+0n25y3FxsSj32YIQATk6MoYBEeXl5eWoqChTQnYulNwZaZ14/D6UFhai89x5RMMRNRu3/r86PlUNFtk4uNQm/hwbHkYoGELzjm1w5PvER+JP8euszGaFwk/+oay0wQsXpgZH0H2+fUE7fV7PqMgJUhNz5U6ar0jioqWlBXanHoMwt/G2YZF4YK8+G2DsN4zH3YgmkgjMBPH2Gx9jqH9cjamQIGJwcAaHD5/Hhx+cRFVVEXbtbEIykcHgwKgyLbIGXerHSNJQJQ7jQD7lHvyZTGbwxuuHUVBUgmQqjrraItx770G1KuTGR54LmiVJubE4GGbGw+U9stemoqIUDQ1V8wyI3NroPCPlgERZLJpETU255LUSfTBHJJNAV8eAila/f+UClOXhzHRI/nKFzbl5w4b33uvEU0+9iZv2b8MtN+v51dWN151ZPzDOacbY0FgFTk9qMBg2F5u2hxyhOF544ikkRGCq3/PAAorHlHBLpjE9Oo7zZ9owOTKOuspqFKtl6TkojmJjKaJL34/Vc2F+PurKK3Dh+FkkIjHVg73axTRFqJpNRrw8OTaJ/p5OVJaXorS6Su2jGKYfuGlJnkZxcQny/Xk4f7oNaYkLNQeCrlVyjnVvbpwlhnbuAwODmIqGUdvSjEK/X4nfuVgVODfV4BIfBkencOrIcbgXUHmMByvVeOVyoRu8niZImXgSfZ3dUrHloX77dolnxp4o9A2OCj8Dwh5q+Z+WBk0sacfETBqnT3VJQ2NIkiEhh1KoqikTAV2Nvp4RJOJRfOELd+PHT76Df//v/hyjw9O4++4bRZAwD9nR0zeBiQmaXHDe5RRskhZj42F8+OFpNajyl752Lz772Ztx9z371VRxGx3mMzbEX3z+XYRCIdTUVmSPzAcjVEqHtA1Hj3bi7Oke1NaWw+niIFKd8+jebN4l+tPaT3t9j5f2x9bx64EUEom4esb5xqSqugiVlcUSH/OX08uBUR6LJfDjJ15TDci6uqul47VhWrFR+ud/9pCIWTcam6pm9ydTeP/dI3K/EH7+K5+SBlZltvMjF2lKN2Y3hkvnHR5bLPpkf57EQ30l3JzhRsW15abeVteG32AwrJRNKchp9zvc1Y9Db70LNc92dv988BgFHv8pEwcRXOO9g+g63w6fz4eaulo1cDCZTF7R27pw4SUyd06BV15UCj/n/b5wQc0Jre0oVw/LV5wjmFI1PD2D7q4eFBQUo7aunh4XL6oQy3dKcimIHXZUV9VJoyGOvvYuOFfZjxpOQSm+EKHLypmLHAVHJ8QfVSgqKVEyN8nVjwRt6aDjlOnllmv41uHkx0d14+EymJRWlchtJdUjr+OdneJXl/xKRmMYHBpGaW0VKmorxJ9Jdd5GR1W8/Mz+5Vscu9uJxm2NIjZi6OlqRyIZg89rwy/+wmfxuc/djIbGCuzZ26yWB4+EUigsdOHmW3bD5nTi/Q+78N/+6/fx+usf4o7b9skxP6KxFP7sz57EN//qx3B5gfvuuQGVFUXIy7Pmp15uKqwNfDT4FqGzs08NFG1oqMkeuRItYCguMzhzpgt5+T7UN1TI9dxPt/j06fDyt0a+SGYcHpqQRugwCgrzlb379QLjYWoqikcfeU3ZMzdvq5N98kSr7WIk5QSmX/O2ehGh7BFeeXlGcxXOuKIGDBcVZPdyf1pN5fgzP303WlrrVCMjd8y6ZZmLzcyEVHxdba7z+WD8zs6IQ/RnLBZHNBpVYTMYDBuXTSvIO0+dw7mjJ2EXoacFyNVRxZQUWBR7XNZ9anJKmXCkIjEpbBvg9HvVipxz3Vq4AhE3eEyJXbnG5URZTSUmRUCO9EhFnz1njlM5h05zo1h1ZuyIzETQ39kDr9ONstoauFxu9VqeJ9GXFOh2p0fEcDVG+gYwPjyqhIIWsvrvaqDik/cWP9pSKYwPDaKjqwv+/HyUi+C1ucQPkh7q7mwR6f/KZIVjA058coQrV8/rPZoQcG54LeOtP8uDl9KvXHGUjRX2ng4MDqBpxzbklRQgzXy2AvfXktk8zJS1SVznoaa+Xg20HewfQGAqCJ8rjV//zS/glptb4XRlUFVRgjvv2o1bb9+jXv8Pj0bwJ3/6Y7z/3mlEwhHcsK8RrTsaMDocwF/8+ZMiNqcRmJ7GLbe0oKqqXPKavt/qkXVbPlTD4+KtrnVPeswS0Owl1HtraipQVV0uz8nCUyZSkPN8vv6vb6hEXV25+k63xsaDePWVj3Hs6AUcP96JVDKDCmmYUBCxR/25Zz7BG9KQ2btvuzSU87Iubi0uTYdZEvEUwqEYGpoqUFpapM5bDSha2SvMOc9zgpQn1ZIn5opxjQ0F0hjjgE4teHMJ86YVjzZ88O4FPPbDV7C9pRZFxZwtZiUwv2dw4UIHJicDqKwsl32rV9YbDIaVsSkFOU0Lek9fQMeJM0qsLbXAVwMjpTDPROMY6uoTcdGH0ppqlJRXKBtaJWCzBeX8aMljHeX5rjwf6mtr0X+hE4GxSTg5C4Q4Q425WlhO058MUyQYRreI3UQygdrGeti9HmUDrfwqx7lgkjcvD2VlJVqYSaPEmnVlVsStDnTdutf0xBT6OroRGBlDSUk5SovL4ZDGgt3ugks2j2yYiuDN51/GSP9QtoFzKZZvVRrxh7VjheiUZ6+YTYTrlFqifecNu+D3eVXDYTXTM3dcFiFSKXtEZG9r3Y68oiJ0tHehs7sPtdIgOnCgVcWhPA7wuF1qcRSVVySgH314CmdOd0heBu68czf27t2Gnp4Z/Ojx9xCNJjE9PYPt2yuwf/9OiS/2gPKZsXr1ch1RFC02xCIpjI3NKLMRl+taPYhaiLPZOj0dU9NAcvYZ+pO9hW63FuNMb+vv3OdAZa1sLzinTrV6LMOhFP70T36EH3z3Dbz//gVptJyUfDKOT33qINwecVOuKyzKw85d9WpBHW3Pm+v4WDvUMzYH/k7SBHAqpOaE57My9xyPx4HGxkr0943j3XcOobm5TuWr1Yd+WFk86zS+PF/RzWvltaWi6xeOpLnQPoKzZ7rx5uun8Lfffg4OVwqf+/zt8F2czWW56HRho5ONDL3K6tXix3p++SysLB4NBsPS2XSCnEWFy+5EvwiF9jNtcIlwuLzCWAy8gtelkkkMiejr6elGhQjyisoKsENW9Xxf1Vn6ZHaj8C0qKkRpXr746zzisZhyf+50iKsFfaCQeyXkvoPdPYhEokqU5+fnq8pTilrxi/hTvFNUVopyCWdHezsC01PgEvUUIqvtU97BLuKIbzhswRgCnQNoO3oaY/0jcInHXCk5IxRHx5HTeOXxp9Bz6hxsyu8XQ3gJdG9uKqzU/+oudEQ27Vc7pkaGEQvMoKV1BxweFy2K1TFdQc/vr42Fjh36OyVitLKxFuUVJTh77hwiM3E88MBN8ElFzbEUelSEhvOYt26rwdT4hDxvCXz1aw/Ks1EKnzTypoIRXOjogkvE52c/cxv27mlWcRaLpTEzExQB4FICPdfweRocnMAf/rfvyD08aG2tyx6ZHy0ubHjphWP4d//2G/jgwxO44659yPMzvPocRTbNrZSd5dJf6gx5hsbGQvjbv3lRBGcAQcnHsXgQd969Ew985ubsFTZl3sMFcjiDzZXubB7Yw6oGvzN+JM6YBtwikTgeffQVBAJTaGlpVPuyV6hzxydi+L/++8MYHZ3Ap+6/VcTgwm8icgf9lv26LNYinfQ9mI8yGTteefU0/uvvP4Snn/4Ib711HIUlHvzTf/4V7Gi5et5eCrSx54Jc1yKZSGNyIiDnr87zazAYrs6mE+QszijCw2MzOHPsBOxSWaykIFUVjDgRmJxEx/nzKBRBXddYp5bjZw3EKpr/rgVFI01EKirKEU/G0dvVreYn1zXE8v23GKw70Ms0yYHcd7CzF/HpGTQ0NsIrYUoo8xUKctaqDpSKIC/Iz0NnRydi4agy01hMOFcK41uZ2TBqRGzHAmGM9faj7dhJHH//EI68/R5OfvgxZgZH4UokVbxy7veFsMKeC5/TDUunsTefG+dOHx4clifFhsbt2+FUpkBs3PCsuVdsROg3ven8mVHjJSrrqlFVXY3h/l7cf9culBbmq6BcGocZlJTm4Y47blQDNreLQGAl7fY4cOOBbdixsx5337UXD3z6AHw+bZva0T6I11/7CNu21+agd+9KmHd4L+bb0rJCVFWVip/0/llBOBeKQ2l0JzLSgOhHPB7DfZ++Ffn+S1cLZTqrf/O6YaHjkT3mIyNBvPbqJxgZH5fnqxif/cIB/MZvfgnlEl86FumW9pf+fXW0rfq1z1sfbDh3rluJtcJCbXpjhY0mFY311cjL98te6zlg2O048kk3nnv2TXzpy/fhwMGWNQmfdY+NG5cW7Oyxq0GkTz91CM89977Kmzff1ox/9s9/CbfftlOZl60ljLPATAQnTrShsqpsjd5oGAyGuWxKkxXO3OFNO3FEhBtiyRUXwOxnpZilyUcXF9CRHw1NjWqZfJqwsKeU96CouRqsWO0OO2qbGhCLRNHd3qEEsuoRluPsnV7tYpbuU1xwsOvQwCD6+vtQW1+L0ippKKQ4cFVCwY2DPOtq4PN4cOHcOaTjCSXW1LWriI5HNXcF0iJyWTGlxV/JRAKxUBiRSETNIW+JJDWbzGpH2hx0/M3CTtZoOo6+gT4Ul5WirqEBnOubfrKmQ1xD7y0bxjs3+pvxXlFVicrqSmyvL0JxgU9CJLCVkQ0Me0OJL8+F0tLC7Kt8HsxInnGiuakSO1rrkJ/nVfme0Ja3qqoCxcUFaiDZ1eyzlwtteOsbK6VBUZLtxbPJvWIIS75xX9EzT//aUFLGhsUOfOZzt6KzvQeTUzOoruY0oXJYtg8+Oo/jx9tQXVsB74JCRIvmnu5p/OWf/1iEywWUVfjwr//NV/Frv/o5VHAWkeyZFyNxXi4/lo1oge7nEu0c33qsxN2MmraQM8XMbWQxnpkvaFc9X5gckvQ37N8mjbkb9JLzK/LDtWHcnTzRjVde/kj8llGicmOi05v+jYRTIsY/QjAwiX/wDz6L/88/+WncsK9J1SGq30SduXbQZK22riL7NmOt724wGDZlDzk3v9OHsydOITg5k5W7K0AKR9qUc0uKkO4UIU2R0dzUDJcIVs7vrERs9vQFEW+oZe69HlTV1KrFeCYHh8Vd+k/7co7mWV3sNjVIdWx0VM1VXl1dLQKiXC2KRB8kOQeHVKr19XXwOj3oPH8eaTmmRYF+M7Ca6BUiBQ6SooiSjZU8Z4NRFZIc51sKJXzltDWJs4UQv0SiEYyMjokYbERxRUVWsFLszJp5bCbo6/xCv2qk5UsFXHTRnloalUwPgWmQ1drZfDELBTo3S4wTCq+iojwcPdyOF154E7feulf25jrl5PmSPKPslvlL/EUb7hPHTqOltVHZel8Oz6U/z7UN4VvffEoaCsDBg7vkiKRrKI0//qMf4Y3XDol/d6KycqG5sinI7ejpmsJ3vvM0hoZmJC+U4qu/fD9qq8uzoVQ+Ut/mJ3uW+FnHp467SxsRuYB+5ad+jnRqL+8p4vUU3Rzoq92cRbs9PwXSyKuvr7z49mTVEa+MDIXx3jtHUVZWqN7SbEwYZzremCe98ux95jM34EtfvguV5cWSFyTVpJJYOGZXDybn7POzHj4wGK5vNqwgX6g40Pvt0pr3ISBivOvMuazgXT7W1SwGKcptsQT6e/swPTONpm3b4ZJKheJ2sdCKhgs01NbXYGBoANOjk3CLnynWtanD6hd3dF/17MsNOch0qLMbHvFTdUOdEuKcW5u91A6nSy3BHwwF0dXeqaaGtGdtypdXhS8O5b856cZv2s96s47MnrE+MB4kFtm+UYsbTYyPY/uOHcgryEcqo01qNi2S18OJBGbCEaQcQKGXg2q1eM2eoETXpcKLx/jKXRpMyrZ4bi5hbHAApAvFxflqxorVhH6Ix1P4Ceeilrx90wGK7Cvheb29k/jD//oIPvm4DXv21OGuu/fLfh2as23t8hwk8bnP34kCZX6xEBkUFvtpEYbenm5UVefjgQduRamao33xzExFMTIyIWLVqwZ8zmnTrBiGiQ2H8dGg6i2Ox+NqNpnZNFo6Og9kfyyAPsc6SX/XDaHsrjWgtCQP+w9sR/P26lV5O5Nr2KBtaChDY2M13OotAll+OuWOjeAHg+H6YwMLcgohXWHOhUWFPuKEx+7EqY8OI5NYudnKLDa4xC3OJ97X149wJIqWXTvhFLHCnnL1LvEqaP9pmcZl+ouqytF5vgPRqRklfnOx3Pti4W0oJrkyZ3gqgDPnziA/r0CZsNhdDjUHuBblDqkY6jE5MZFdXp9X6X+rSe7SbHVRMSFeZQNiamIS0WgMrbt3qOkuGX+bF7s0EO0IppIYiAThjyVR5pGmo+QHzht/qcjS8Hc0ksTZs10oKS5SeWcWnptGXp4LlVUlci6f05Vh+WHWH7MPEPfNTEfw6A9fVyYoBw7uUj2Ml8PzPB4vzrV1YueeSvzWb/2i8iMbHhRF+/a34FP3H1Q9q0zr+dFhY+86522//4Gbca9c09BQrcyaFr5uFgaBL6ge+sHrePzx57F33zaUlhZnj+aCjJoz/ZOP2vGXf/ZjPPrwGwiEArjvUweyM72sFhlMT09LWRmGz+vL7lt7uH5YXp4nO3vO1dJjDQvhq8D8wKln9RuS9fePwWBYXzawyYouoC4vptjrSxtyW9qGfLcHk4NDIpz7pDBmlZibQo1mEhy8lUlxOfE+RBMxNG1vgcPrVlPfqZJ0ASFm+YA94ew/LSkrQZkI877ePjVXuFMKX+vKtagWlFf5RxoSqVgMQxe6kAiGUF9fD3eBX/f8y7G8wkIR6vWYHp/EyMAQXFK78dUpw7GafpwVWhsdLQozIlTHhofVbCNNLc1IX2a2sZnQMU8xYEci7UAwKg20ZAKFeV64+OralpRGCKcJnE0jfufKhTMiwDirkCtr6mKhspr80WJ86WmbnaRTbXQnFA5jeGQceX6fFi5zMqRKD+ZRif49e5rUKpoLJYXLZcO+G5tESN+C4hK/did7H588136fR8JKP18dvgHwSJhLSvNRXlKgnmeyqLKHXpctv8Ajon4bmpprsvbVuYFx3t01gd//g+/i0KHzCEXiKCx04Is/c6+Efz5Bbvl5uSWRFdk2PP7Y2zh8+DgO3rxPNXLWh7lhuDw89CsbmYwHHpv1+/qi/cJ8YTAYrm825aBOinLK2jy/Xy0MdObEcSWUcrdCJvu4JXIoLFIp9Pf0IRAIoKF5mzL7yMi+i+X4Ja/sZ+HepByjoQsHz3GO84GuHkQDIbXC5vxXrR4UDDRESUSi6OvowvjoOKpFgLMXP5VOiSBLoaCgANUVleg6147YdEibApmaQqHeyoiIY85DPIExaQiWV5SjrL5OrYg5W8FvRjjs2IGoBGEslkAwHEWR2wW/CM/+/jEVNK+IVguuilhSWnxxHu9LYX6xtmUg+Y3mQcx2FNd/8+1X8MhDr4mY3oayMi7Ycmk80y8trTWorinNZtWF75snDQ0PVyucI8Yp6rno04cfnsXJk+fQ0FB1FXMHPkXaff059/viKS3NE/9y8FxuBzsyLGNjATz8yJsYH5tBSZkL//gf/yz27muWY4y3ufeiCNThX74frGuZZi5UVpaitq486+Z6MV94dDitNzaz3ltPfxoMBsOlbMpBnfzDQjUtNXdhUTEmhobV6pOX9+atBO1KVoAlkxgT92lD3NTcBLffi3SavS085/KKTsM9rPfZ256SE8uqqlFRWo7eri5EZgLKLISGIUobrBmslGiOkMHw0JBaHKi8vAxl0mBIZDjMM4XysjJ4HQ50nG1DOilSU/y5pl7csEg8ZChc5Z+kZzgQlEbNKHbu2onC4mJp0CQlei8Vi5sLDqK1I2p3YSaWgjsWQX46g7/8i4cQCkWwZ18Lc0+2/cmBlatgAiHupiVvtrUN4ZFHXsMH73fgRz98Hefa+lCQ78XNN+9UAlyLq4uXKHOM2YGRS8utdGtmJo5v/fUzmBifxl1337hAb3LuoDDU5VQunyzGCWdESWFgeAyNTWX4uZ+/F1/68h3wXmafzHvHJI1/+PAr6OocVlNYzsbnlX6aG98LUV5RKI2Mkmzv+PLCtZj7LBW6yZeA779/Gj969HW0ne1B644m9ZYjF2g/59jTBoPhumRT9pATzqcdFzHs8nrhdXvQfuos4rG4Erq5Rg1xTKYx2DeI0fFRNLVuh7+wAGn5p80V5i+Q2dNHKMopGEpqKuDL86P/QjfikZiaZnBtBbmGbxI4R/rMxCTa29pUz3hpVSWcbrdqXlSUlGJsYAgD3X3iR6epcBSW0FB95epzYmICk9NT2L6nFQ6fS/eUyymbN7bY6GCetCEUj6oBgS31FTgoQtiX50bSJk02CdxqNNGYxyjGH3n4dfyn3/0bnD0zggtt/ZianJaDdkRiATXo0u93Y1oatPJEZhsFlz9/S/Mb7xuPJzHQP4hbb9ujlizXblpo9y8VXpffcyEWe16uyKipCW+/fQc+/eAB3LS/ReLLowTp3GdYfZd0PvzxWWlshXHjTS2qocNBumk2LK1zsiSTiWvaOfN8h2NueOeeb31ePT4CgYh6W+HK8RzYHFza1zuK73/vRXz04RF89vN3qzn2V04GYWmsJpOc4tNqxC0cPoPBYLgam1aQE/bexlNAWWkZIlPT6O3syc6lnWvERQp9qSyGhobU4Mdt27bBU5CPBCsZ+b/QPbmfwpzGKzbxW2VNNYqKi9ErYjcWDCv/Xg2rCrt6VbZ09H0ziM5EcOGsVMzTM6ipqkZecYEIcxfGugfRc7ZdKrPcvXXY3MwVGBlJU0kRSdihkRElYFv37lKNK9oYa4OkzQdDx6SmKI/ZXJhMStq781Aojc8CP/MBLbxT0kDNTe/iXHjfpAjyI4c7cfRoG375az+FmakZdHcNIxqNYvuOStx97+149fXjePYnr6iFikrU7CZznwzrc2lwCf4dO+vQ2EhzlUt7x5n3OZibvefs/Z0dxLrQvWgKYvWAE37Ot60G0liUbMrxDbSLd4nIZqa8/PlVaeywobNjCMFQCAcO7hBB7kQikcKZMx1qpUafz6euS8TT+OHDLyC/oDAb31dj7jPCT/0Wke5c7ocrsaG9vRsRSevS0qLsvtzAW1dVl6KkWPwvjUoudlVUtLLBpyo48py8/NJhvPzi+9i9uwU+aSwaDAbDclmCIKfQ0P82CsonIoycDhfqa2vQ3nYegakpOG3OSyRRrnzMnnJ7KoXxwWGMDI+gpr4OBSXF2nxlARHGe+v7S8yxcnQ4USXXsRFB85XwNUS5moZQPnVY+SdXMCXtqucrHU0o+/a+nj7E7WnkV1RiqmtAL12/GqYJmxWVmGnROJIoUiOrMQsZaaQNDipTn5qGBiQvZoP588NmgXmD02PG0g7MhCWPyr7SPB/cFJsqInIP82J9QyVuOtCCe++/AccOtyMWj+EznzuIm27ei5de+Bg/fOhV1NSU4HOfvQ3ei3NcX+4fyz5ap9O14Lk+EaFOldet87WwDgdT+NEP38PffvMpTE0FRHg1XrUHl3HT2zuIkAjdgoLl9sLOte9eKou5RjcbY7G0NILi2LGjQTU2OECWbwsKCvzSMNFhTEmGHhwYUwsflZYWqH3XRvtB22zbEGTPd1rKaTYQFvSfTS0yVVRUIH5ZuMHHKFlyvEi4nE4btm2rwV337JeGRf4y4/ZStBN2cTuDhqZqeDxGkBsMhuWzOEGeLXhYiPPrRpIarHQ5cNKXnwe/14szJ0+BqkgNyGR9rE7in5VDZ5Ttd8qGyZER1VPeuK0JhUWFcsukmn+cpfSCt5MDFO6cEaaipgqlInzVgNHpmYuinNda8cvvqtC3thxDJ1WqUmRJJE6PTaD93Hm1cufw+W4kAmHV+2uw0CljxQg/2UiLhYIYGxtDQ2sLCspK1SBZHt3sMaf8L3+ikrFnJEin23vx3ItvYM/2Bvh9XnVObsmoaevq68vhz3OjvLwAn/n8QXzxp+/G22+dwROPv4HWHRX4F//yl0S4V2SvmUVNQcmMLHk2EhUPp0XYZUR8Ktsx9XCq8/id6+/q33zbId/5DMh1aWlg8Xw+E7390/jWN5/Hwz94S/XeHjy4DbfevlcEo+XOldCNJ8WfHPe9bZu1OI0W94sVgTx3ciKIgf5hlOS4t1iHmVtaRHYBtrfUX5zphaYdXB5/7mBTllXNImRLSgrEX4trnLOMYxiOH+3Cn/zfj0t8vIvurn4Vd7zH/NjUIOH5Fnaay8xMBMlEcmmz06h419O78h46GRbyx9KguG9qrlWmVLlyM3fQP9ZmMBg2OksQ5KzQ2LOiv20UaCZAH3HRndKKcsRFRA51dOvVzqwKMEflEe9FmcXKxi4iZXx0DIMDA6iqr0VRVSWSVORyEntQ57sl99loc85NKqbSygqUlJVhsLsHkemAVH6UdxTJs+hY11uOgnEF6p4SVzQBtUeSiA9PIBYISTgo11ef1QzbakN/c+q7YDCo4qx+9w64uKqhyguybdaACewlZ25MixALSyM0AB8GQ0ncWJ2PkkJOHZgVtTkKo9WEoWjjt+rqYtTWlMIjYufVF49hsG8A//r/+0u47fbds8+2gk1yjd3mRDiSwd986yf46288KQJuCgcO7Mz6UV/D/MYn1Po1ODwpgnsALhF5NDtIpe14591z+KM/egIvvPgRUpkofuGr9+DXfv0zaiVS9iQvBDsIQqEY8iQP1NZWqHvEogkcO3oOBYVe1fN8LWHO492do3j6qVdw+x03qjcHuYX3p803e3cvFcDab7P+40+ecy0/z4WCnA2Sp378Eb7/3TfR3TEse6L4qS/etTQhfRlMsddfOYbXX/sI+w/sVqZGi+PyEmbxYbkWjBc9x3vu3Mwds36iP3UaXh4XBoNho7BkG3Lrkd4wiIes4sXpcaOysgojvYMYHxmDQ/XGzDlhhdAZLcqlImABJxExMTqOwd4+1G7bhmIR15w+MCUHslLlEub+Vr15UpCXi5DPLymSCrgLiZmQmv/7Iupes9tqou4hYWJvoe41Z/W32nfVrM1dVgsdV3xrMjEwgrTXhcYdLSKiHJLC7Cnf3Mw+6zRvcqBU8momnVAzd9DMgyeoen4V0DpUhKN85ud70bStBF/46bvgcl8qgNjuof+SCRvee/8MXn3thAi3ozhz5jy+/LOfws5djTxLNn0NG5/c+DMwE8N/+f3viYB/Wg1wPHDLPjz/7BH8199/CNMTU7jlYAN+4x88gF/91c+hosKyWb+aELShuqZMbaphIfdJJtMYHxtXK2ZeqwdYY0NhgQ+NTXVqxVMtpHKB1VOvv68WNM2zS6IVFRdI4yiAuroC/PKvPCjp0LCisPDawYEJvPLqBzh48w6Jm6WZ0Fx/MP8x3oCZ6SimpoLS4PSsKA0MBsPqsekF+dyiJS0Vgb8gD8UlJejq7EQkELqqffZy4P2UUOV/uZ8rk8bM+AQG+/tRVVuLwtJipGQfe+i5KdU+B+6yNspyvgUuqamSyr4KY31DmKENvMOZPb5OqAJ7PT2wuWBvKwVeKpXE8PAQaqtrUc6pJEWQb6VYZFj4PAWTUsFH43BJA7jY61D25bmHz83ss1NVXYK9e5vh9VLQzn2mKTIl/sVfZ88O4j/8+2/jdRHkQ4Pj8HiS+Me/9RU1JZ/2vRakXIWUc62zt3p0NCRi/Cm1lP0tt+3DzTfvwvHj50XsefErv3IvfvM3P4cDB3YgP8+TdeNa5Yk0IJx21ftsPUMOp02e7zK53+J7mulGUQ7FON0JhWN4841jmBZhVlWtGwzzw/2ySfRr853s72x4rgXLRxoFlZTk4dY7duFzn71VxHh9TnqS/ZIOZWUlaGmplfRdC5vtlfl3vVDjlSQLhiXND310Ft//7osYGBjBjft3SD689InlTGE6jfm8bc7wGgxbgSUL8kvl5UaDgyulIqsoVTOFdJ5pU9MV0u47l/62DDlomqJ6k+Xf9Ng4env7UF9bh8rKSrWaoag0dd5CqKPyx+F0orqqFiVl5RjpH0RoalrclgOyXd0Fw0aAaaSqMknveCSKoaER1HPWBQ4eS8+aU2wZ5HkKiSifTCSRL2EuEpGsepxzWqHTndmNdtvzCzr9ZFNoj4/O4LnnP5RfCdx86078/M/fizvu3HfRJppeHBqcxt9++xlJo2kl8DnQsKqqBPc/eCM+97lbUVZSgOamMtxzz17s2tWA/AK/3NsSMJffe3HwKV6VeduXAMMejWXw/e+/gPMXetQUjwubj+hwahEflQZMapE9+1my0cR7crYXj2za7j57YAVwcafGpir4/asxhmEW+p3bZkV73YbJyRgeeugVtQLvAw8enDP2gs/D7BsTNQBamX7ltgPLYDAsniUL8o0Oi5WMFP7VNTWgIWPnuXY18C6XqN5rFmLyQdt1ChT2SAQmpzDc068EeUlVBZJyTM9NzT7UK9H7+DcjfrajuLICFfXVGBgcwMzIhOqNzFUPmWH1Ub1S8i8wMYVgOIg9+3bD4XZKNUfTla2RjgwFm7dsioaksTESCsItorzC75Zjs+J47fIt7yN3TtuQn+/HrXfswc/83J34kmx33L5bhJvVK63Fxztvt+EH338Gt9y2G/v2Navewpbt1di5s1GZh7AN7fN5Ve+rnnlEh2kr4HbZ1Swxt9DcQxoeuhE1H7rxwplRjh45peLAGly6/GRd9oVXYDVukomUmpIy1zb2zC+BmQimp8JqHvf1LIN57+XcXl0jfw4dOo3xqUn8k3/ys9jWUnsxruhuKBjFi8+/q9bGKCri2xgjxg2G9WTLCXLCOpRmHzQhmZqYxHBvn+7VZuGWPWclWFW0KvOyGys3zuwyMz2Fjo52VNXXo7S6Aql0UskXdXteNAfLHbWap8i2tD0Df2UxyqQxMdU/hKmxKdXLblWcc+9r2IBkE8YpCRUYHUFhQT7qdmxXosFKu80PA8mKWz4l40YyaQQiMfglhEUiyplXg8GQmvbP41kjMcOGkNzG5bajrLIQ1fIM0ebcpXrU1ZN/kbKyQtx51z4cuHkn3DR/saWVvTOnPLzSr0y1NfD/GsGYKCzyy5YPrjm7cNBmD7hdbhHjJcrchvGhBeIGiBNJmraznRgfn0BlVXl2Z25g+D45dB6vvPIB9t3QcpU3CavLbDwvPb5V41iu7+wcw/vvHcaXvnT/JeFgj7jd5sIzT32CC+eGMDg4LI20vBVM1WkwGFbKlhTkLK358s3jz0NNbQ2GBvoxPjIKp13PT77S6oTXz+eG2i/igMuqD/T0S+GWj4rqKnBBIFWZqbPmhwWofoUINTi0rqEJI0PDmJTNxXl5ZT+vN30YGxOV9tyYgJJIyVQCw2PDqGyoRYnkgZTqaeW2+dEh0SGmsEskbRgLJ5DM2FHhc2FyZFyEQBcqqyuzAxt5lfqzOmivXPJVWTGLRzmwmz1/1nPv9TmUiYqHA1JVKaF7gkOhBPiYXTrmxPrO87I32MSoEPD1npUNFwySPsC8nJfnuziIlvF5+PBZjI3OoLKySOf1NUffUzVxxUN5+X74/Stb5OdyGC7mj7LSAhH7pVlTqbWFSTQxEcbzL7yvGpZlZUub/lLFkvzxSqPY6chg566mK8LBZ7O8vBjV1aU4euQ8Xn7pfTQ316OsnPdaj7Q1GK5vtqggJ6yQM/AVF6CwtgqD3b0ITkyr3jAWNatT3NCCnSLFhsjUDDrPn0dBXh4aGhrUMd1TqmvD+Soz7lN7RUAUVJShoakBE+PjmBwehUMqUrrN46xTDRsTnTQ6rYIzQUwHg2jeswdur4iGzNayJ2dYOXCZojyadmA8nEIilUZ1SQFqq8rg9kgDOEOjLS2KV8LswLOrwzP0Jv9EXA8MTqLt3AVUyvNkLfxD/+jNDqfNgUAgjv/1Jz9CV2cfdolwcVsL/6g5ySUlxe+LufdG5aLZDcMwG0HX5PI45/f33zuGcCiK1h2N6xIn2taZ+ckGf54W46vhDc6HX1FZsjTb+RzC8H106Bx+9OhL2H/TDtTWLvUtACOFDRYPWlsb1Pzrl6IjrbSsAFXVfKNUgPfeOalszLdtr5EjOp4NBsPa4fjyb/+Hr2/Vx07L37RaFbPIX4j2c+1IhGNSMa9uPzPFAO8QCwQx3NODPC+nbGuGNl6xKhR16qXYRSRwf7an3FdagOLmWkwPjSpRrg7JASPINzZcXZUi1SlpNT42Bkhl2LKjVaWdmu5yi6Dzo8rN6h97yEdiKUzHEuhq60J5vl8EAQff6eMrwRJiSxEKiYQNf/FnP0ZnZzfu/9TNyq+EUpyucLB3d/cIHnrodTz28MtK3N33qQNq6Xiey/Wd3n7rOF556SM0NNYqkbYZ0Q0KXaYspmGkz7OuY6Rx0wK9Shpa27bVS2NL97bq4yuH7lzLLd4/leQbDUm7bBmeo9vPw6X+4dfVu9c8yM0YxzfcuAO7djaKoNYmVUv1A8+/2uw2zBeMy86OEXxy6DT27GtEQ0PVujVEDIbrGcfP/m///utbRyLMD8VRbWU1CvIK0HH+HFLxxEW77NVAxydtyu1IRCJob7ugBiI1tGwDXOw1XCDGZbclXDLsTbWlUVBYiPqGJkyMT2N8dFSJvSWXyoY1hanDjb3kGVEPQ0NDqKuvQ3lNtYjWzT83+VxUfpX8yFmBbJJf2egMpOwYGJrAeG87WkW8uZxa4C4321KIDPRP4MKFLtTWVqnf+im7uoM879CHZzE0PIIHH7jt4it79o7z2Rwfi+IP//Ah/OTx11BU6sI/+e2vYOfOBjmBbzLseOH5I/jj//4QYvEQvvyz98PlWmYA1hlGVyKeweuvHcVMIIyamlLZO3/8Mc4CgSjee+c4xsdnUFxSeHGaPM4ixBVaac5By55LxT3dWn78TE9HJD2m1Kw2On1n3eNvbmOjIfzhf/tb+HwuNDaxF3etkAZcOmv2dLFhuLrwLvn5HlRXlirb70g0LQ3LPqSl0Xu1hiGfwdmG1GL8quPWLWk8MDSK0yfPoqW1EaU5XyHWYDBcC7szGZeqhw/u1iUtIijtyOCGO27CHZ//FNJOm5orfLVCzWpKVVVSMNptDiSCcbz042fx2tMvwBZPw01j1QVuTrHOjeYtaXYFyXnFjbX44q/9EvbefSviVORp3cNn2JioQbqycZYdLjfOBZ9ef+YljA1mxwNsIShu05LbuaWUsZb8lmzrr6vDhK8QH568gFQikT17uUImg8LCApSXVeHUyU4Mi9ifFW0LPwlcY6taGkFnTvbh5IkL2b2yX66dnIri2998Bu+8cUb8m8Av/uKDuPvuG9UxmqkwDMeOnENv7zB2tjbA63XIc5l1YDMiQq6nZxiHPz4hYWNAFg6Mz+OVxs8Efvc/fkvFm4pqgWlriWPGxdyOBZ5jnbdU6F5f7yA62rvFTTaGuGlSqYz4oVP80w1OnVhdW6HmZ19LUkkb3nnnJD58/4T4dW4jZPVgVHKJNtp5J5MZPPT91/B7v/u36OwYzB6dn7jULxfODWJiIiC/FpMgTMsMKqoK8Nv/7Ofxv//LX0dtXaXkjoXzh8FgWB0cv/p//Nuvh9lpd3GFSJas2c8tgurVkODYnQ7UNNYjHIygv7tXFTmqktGnrRhWI0qeSAHH3lGFVDaqUI3F0dvTg0gwrMxX7H6P6GrKmIWh/1gwZkSEFxTnob65CdHpAEZ7+rXfl1sDGlYVpoqVMlY6TUxNIZZJYvueXYBTUl2Jma2QfszBVojlCVBByqgeaJu3ELFEEqWFefD79CIuywtxBm6PC1MTYfzu//kt1XN704FW9Ro/G8PqrMthvL/22mER30HcfLAFjY1VF/cfP9aNb3/reYyODuELXzyA//c//gpKSkTo0Tl1jiSTy4Y9extx/4MHUVa2uaeFo5htba1D6456tbiOjrMr441xw6x55nSPNEzS+PwX7kRBAe20bTglwviD906irr5STQtJVPkkyX7oo9PIiHherlguLS1UQlCbSmi/MQ0ikRT+5q+fwblzXbj3vpvUCp3VNeVSprIXWF26BmQwMR6A28s568uy+9YGHUabGkzb2FiL+z9904KzvjCNpqdi+MEPXpDnzaPma782VlzblZ05pw69fOEgg8GwNjj+/3/wn74+HYwhkXHAJoU2X0WqamcLGSozPGkR5bQn93r9ygRkdHQMwwNDcFI4yPFchpYFI120opCSn6I8E09gsLdXBMIkGlqa4fP7VE/4te/OmazTyM/zoaGpEaFoVDUo2Fmu7zXLYlwzrA1MB+YuW8YOu4iVydFxlFdVobaxLttLyTP4uRWYGw6GS/K73YWUw4tAPIl8EeR+N/v8NHL04rfFwHweiSTx/b9/GdPTQdxzzw1Z8Xf59dl7i/Pn2wfUVIg/9wt3Y8/uZriydrF0q693Aq+8/D5uu6MV/+Jf/hqaRbyoFMk6x57a2toy7LthOyoqSmCnGL/sWdtUiNe9XkkDKUPUD8V84ZFYkN2c1ePue29AdXXxxTLmw/fPqGXr77r7JjU2gHs5WmZ0ZBJ/9Id/j5raSmxvqVPnLhXaMc/aLc/6iw2JCxf6EQyE1CJPXBgoI8/OYP+4NBgccwYrzheW3MDwV1QWo7JK8gEryDWC9w3MhDE4NK4aoLfe1qJmvblaFxLjq7a2FA2NFWo+/cVhuTf3mVy9+DQYDPPj+F+///tf90pBGAhHEM2+cmaRo0wnttBDyaKGpgSclpCDtyoqKtHf34uZ8cmLonylaDcoNXgjfU/LXcYrew2RTGNoYABj/UNo3taMwmK91D5jW583P0yPpJznkAqpumWbpJEDQ529yCRSyrZTnSPbQtcb1hfOUZ8JxzE1PIY9u3Yir7gUCY4aVDapm525YWAOZAnCT5s8cw5EEhmEQ0F4PQ7kZwdMIiP5Vn1ZTI6Vp4fxJ0Ls3XdOYGJqDJ/+zK3yDBerY5fCczmgM61swB9+5FVEIzHs27t9tpdeTuB83Pv2NeJLX74HTU2Vso/mZfqYdY4WiRxMp3ao/Zuby9NpPjj404aCQj8KZeP302f68PJLH2N4dBQ/8zN3i+iukf1ZYSrHmS5ut1sJZi6kk0vYkVFXV449e5pRVl6gfj/z1Mf4g//8d5I+kAaTlIWq/Fvd9KHQvXRKzNWHcR8Jp/CD776I0yfP4eBBrq6q8/BCMM9yEafVXsnUYDDkHsd//k9f/7rf54TDmcFEkCufZQW5/N0qgpyhsKoiymV2n+UXFaCiuhLtp88hEYmqwk8fXxm83rrflW5pYUED48mRMYwMDqGmrhb5pSVIpbnsv45x67q53wndZE+/1+ND07Ym+WXDSG8fkrGEsntVPeY8ce5FhnXHSkcHp9ibnpK0tqFp9y5kqChsNHSycufWJGNzIpiwYSqYhEsEQ4Ffyht5Dijq5n9OroTPDTcOG92xswa33boLPp9lejEXOU/+cnrT0rJSPPWTQ/jg/WMoL/fixhtbeES2tAgbhzK94OqclhOJeBIzgaASPVZ5sLVYVEyrTcc3EAym8V9+/+/x7LNv4jPSCHrgwVtF9M01aciotxAtrfXIz790PnBen4topLtMJ5Zx9B57y8vK83HHXfvUPNpbMqkEpoHHK8+Kw4P+/mHs2tWYnbXoSqznY75Bp4wf67jBYNi4OH73d7/+dT6/Xp9L6qk0AoEw4iLKOWuC7iPnv60Dy6SMFFoUtiWVZcgvyMeZYye0LmKhpU9bMQu5wztQjHD+5smRESlo+8QfVaiqrkKSolz260JVu8HtSrkmzSW3G7WtjVxKDz2dnUiJKGdPvyJXgTDklmy6DI0Mo6C0GA3bG5FS83RvbUFOKL5jKTsCobBI4gSK83zqfRzzsu4CuHamZS/ljh11uOHGVjUDxdxrLhcc/Do4PINnnnoPI6MTIsbrcNtt++aYHHDAnL473eG1E+NBdHb2yLNIG2W9fytCcx4dVfOFz4oP2k2H8d3vvYXnnn0b9316H/7RP/pZaQS51fW6VNLXUyjPTiWr9+u0kAaUnCy/Lv5eHuKGSje5XvxVVVmIffu2KzMSy825ab9xWZwfGZZ4LInhoXGpl72oqSnGvv0tulGinJh1h7/5KxSMSfWdgtNF+3LrOA/KJknS3z+k3qRy9VyDwbAxcXxdYBFKkVjid8oDLZVmLI1oOoOUetq56ZO3CqpPUsIk+gClIoQz8RQ6OrpURaOrFR3g1Qw2jWRccsOZsUl0d3ej0O9HXW2tinM9MR5Txfp7JSlpQTg8LlTW16OwsBijUuDGQiFVcfGaLZZkWwZWivFYDGPj49ixZyfy8vMkP9JkaWunGPMkTcai8vDNBEPKfKXEbw0MpGRbHLQznp1XWQs9bu++fUwEiZRhHJhJF2VfW9swHnv0ZXk+XPj5X7gXO3c0K9OvhaC7tEv3etdoyf91gEKbjSMdvgXiQnUK2HD6dD/++ps/kUZjCP/23/46tjVLWblw9GXhteKEuPHOm6fx5JMvY9v2WjVYcMH7XZO5aWGZElmDPxkm9Vd935iwxlk8jHuuhtrbOyBivFy9gZjNk5eGk/uCIsYf/sGreOKJN1SH2s6djbBL45XHaBX36isn8Cf/43F0dQ2hZUeTpIUxZzEYNiKO3/u9r3+dIpRVnEse4EKfU81GMjSTQFz2cuo29pY7lluWblAYHFbOTpdbDZSMhjhQskeEshzhq3Qp964s/nINbyINoOkAuts71UqCdduakHY5VM+pRPu8SFGr/SZedbk8qKlvQHllNc6fO4+oFMhO9u4tdLFhfZF0oSCaCczA4XKhde9upOUB1FX2FnvI5iEjYY9KgCdCCfik0CnIc6uyZ+m5VV9B0TE5HsU3/uJJ5Be4sXNXo9rPwz6/B2XlhfiFX/o07rhjnzQCrAGA88POCAqfrQrjKhyOqcZL8v9p7z0A40iuO+//TE8ehEHOmQnMy+Xm1UraoJyDlSzLsi3JPsfz5+8+2+dw8vksn3WyLTnIZ0uWZGVrlVdarVa72py5y7DMJEiQIBKRgckdvveqpgmABEgCHOT3Ixsz07G6usK/ql+9IqEWifhzHjUuin36yWuKCsNIpNKorinAO9/+ahhXXa7oBtHxI+fw4p4D2LWrnRpKRVd36FUxeSK+ztTfyxl9/1ooXwn2IMRpNxTSE2vNBp+LFx543N87ir7ec7jp5m25Riu7QbTw1a88jIcffgmHDp/iNbR9q+qAEwRheUGC/M/V1PmcPdlcgmcXLKSaksXCRBzImiZlXt2jq0TqasvHJMp5Cuba2jqMDAyir6ubKh6eSmiyGORPlkr5vnVtFsQmLEA6lSRRfhzpRBL1bS0IhEPqFeRMeB0vqNmkA8Wh8nkRqyxHTVUVzlP4k2NjtFN+BqoKeYaeOT8XHjMwPDSAKAmVqvo6SgtrwXBFw+NTMpaDibEJFAS8KIsEqOyhu59HgtXixiEx7lezDBYXF+oNRJDKsU3t9cqDihrQuVYieBY4qvp6xvAnf/Ql/OynL6j4qq2toC2TEePGJ8MTADU1V+MGEtTFxaFc2X81D4lLTwvVtTFqCG1X3knY3Ei/nbia41cbWjTH42llEsXebq5kOmIYvisO4GT4vPzGoDgWwZZtLdh9wyZ1fv0MKKd5baxb34Sq6gp0nOjAW992u+pBFwRh+XFBkCsoc7NE9NNSQpVZYdBBMp6iytOGx6stynnJ/V8V8B2ZVFEEI2HVOz06PkaitpcELxV0artmwe6XXyHTP1WFUePn3JkziI+OoKy2BgVFRZe4x1PhoD/K5F19t2HSF4/hIFZTjvKGavT39GFseGTSplxYNmjBw1+8SCeTiFMDrHnDeoQLI7CUYNHPeWWgK/25wlHg8fiUV6fxRAphv4MiEuX6bDo/zAWDGqT1DVUkGqP0a/JYbpKybTO/vufehLmddfXBac+2PNjz4gkMDZ7HjTdtJcHNM59S9NBj1Pb1LB71/vw02Gc5+yHX8IbJWOTzuctMcO97tCCcs8dnph+/luA4ymazGB0dVV6+dM/35bj6eNLx71G96tpHOT+TXH1B22Ik1sO0Ph4fxetffyuKijifCIKw3JguyHNw1cWCtDBkKFvPoYmkHnxGlRr3knNW531WC8rpIBVgQSqo6puakBobR+/Zbn2PudtU5RtVLJergOYKn4WvwZ9cFaq3EJaJvjNd6O3sQkV5Fcqrq2CRKOcwaqeUuSCREGebXA3LGPpNorykshxF0QJ0dZxCJp5UMw/mjhCWCSop0cLPc2x4FAESLQ3rWtQEUHrrSmI+aUsfwy4R4yQQ+5MOon4PisM6hc/1jJzEteePS4/U55v7OVcrgaAP69ZVkRjfgE3tLWoaelWmUYp85pmjeOzRF5TNt+6dnRpv/G3KLzpmbCyOZ5/ep8ZBsH/s6Uzd3/0+efxahO3eS0piqnc8X3XIJfCzpMY+z+7JV+BGVjpl4bFHXqSGVQS7d29WplmCICw/Zs2ZrA2CtNQWB7ClsRiRgE/ZHarCm6dmWyW48kcJWttCrKocd77rLWi/cReyLHpVryVBpdvCVSeq6KR49cJne+HPOOg7cAz3ffGrOPTkCwhR8yhiuF4luE+fwpsLjA5dLowk3Pk+2rdvQcv6Vr0+t0lYPuinqJ44vFkLLzz8GLqOHOfak9bkHuwagFOy4zUwkgYOnhvH6aEUifTZ7583zbb5coM1Fwe+vk3h02Xjggmua4R7qzdsbMANN21FadmUnlIKbpwa8GxWwW/lrhSdHN9+vw/1jbXKVn/p43/5w2mCbbsXcnIhLj/OnhnA5/712zjT2a3WdXX14/77H0dVZQmCIddLjiAIy40Ze8gVqvZj0QDEggZi0QAS1OqOpzK0noQDbV+ulc580PfCchYIFITQ0NqMZHICPWe64KWVqu9uwe9XyzF1Hao4eZr9jmMdyj9yQ2MjVXwRWBQW9rAy64t9KmyLgmEMdJ5D57GTucJ3ocMtzBd+m59JJjE2NoaN27bCH+BXziujxpwlBc4JFuXco5ex/BgjMRgNGCjggeW0jWPBvYJ+Bc9rl1tapvDwf7qHF54/ij3PH0RTc40Sq8svrIwux1zzFL1w3DqorilWE+2wR5QrlXVcrrDtcixWmJstczne6/KD4/VKcet6wsn9Ugsf4h576eFT84aDYCCIhoZ6ZKixn6L6uqysEO2bm+nZtmn3xoIgLEtmFeR6mhqdxalNjSK/B7GQD8NpG+NZNp+wVW8Lm7GsBnSVxIvqK4e/IIi65kakEkkMdPXCZh/h0ybEWAg4BIzqO4XheGGlsjh7qhO953pQVFCIWEU5fMEgCRiL9nD318+J4SMjXh9OHzqGU0ePw7GvXAEISwfrTH46I+OjKC0tQwN72VHic/LZLlcoZV1Id/OHyxkvTBIgadvEaCarelx5mv2pRijJhI1HH9mLocFB1NVX5dYuByiELJLo2+joOILBEIWvgl92rCA49B5qRPgvmKpcCS5SJsXllfcXePZYE2fP9KlJq7St98Vwd5BH1TWWxfWrFtm6+PbgfN8oLNtSx+q4v1i46zLDH/CgoDCCnt4B1XCqqipGRWVJbrCnPCtBWK7M3kNOKK1NC39wLzF7RIhEA2oCm3giDYukuia342qCSrJQNIqm1nUUD16cPnNaFYa6L4hl+0LcrxuPqt+QZArPvkkFbzaL/u5uHD96DIl4AsWxEpQUFysxp6Qb/dG24vRASYz7LA9efOwpZYfOs0PyufifsPxQT5v+mKaFkYlRNLU1o6CkWLu9pG26il2ecAq9dvguDZ68VpmrpDIm0ukxxCJeFPl8usFCwqT73Dj++x9+Fl3nunHnXTfk/FAvL0pLi1FdXTrNR7YguFgWC/IeBAIBFBWxX/bpcDnAAvuRh1/GnheOYP36BrZCxLNPH8b4RBrf+Nr9ONVxDus3NmJ8PKkGhqZT2QsuDifRIr60tFD55XcnuZKOGUFY3lxWkOts7C5a0hX69QRCJv0aS1jIWiT32E0g95Yva/kwH7wIRCKobKojoevFua4zsJJpJXpd+I4XophjIc5n5t5SLkj5d3Iiju7TZ3HmyAkKRxLlZRUoLCxW05Fzb4rP56cGg4G9jz+D5x56HA5PqZ/7x2ZGy1verVFylaSXns/YyAj9dNC8YQO8QZ9qaC3nZ8Yhz0+epxRK9+2lG+ZPM5uGbWZRXhCFPyc2/H4vMpks6uvKsHPXBpUn5gL3PdqOTXmXo9w1ueMtOgdrG2i+Pq+b27lduAxkM47pz2x+51qZ6LLKXQQXjgsqvxMmIpGQEspuGpyK/q0nuXr4oadw402b1UzS+/efVAMxW9vqsW59LYaHUviHT9+Lnz2wH48//iy2bd9A+108qJYqd0qL+pz8qdfNjJteL7uTIAgLjMfWfvWuGvadbVIGjlMNd7J/Ai/3JBH3ROAjQehYPOozt+MqgRsb3MvsS2bx/MNP4PEf/BSp0QSC3AumFZMqzvJ92+xrnM+rBA93ExLKcpy+Ko8rYT8KyktR01CHdVs3IlQQVi4qTx49hjP7DyM5NAY/hZsPVwZGqkTWZxSWD/w0dNpxkLGzCBYX4O5few8233Q9nKypRKQe2bAacXMNCWL6qnyR092yiAg4GTSXBLC5tgClfsBHm1LJhHpLFY3ybJxzQ+UZEkGJrI3ergHEqXFbX1eOWIn2W84NAR0eynHzziKT55jEvcfVDz+3TNpG19l+VFTFUFAg07RfgBL4oYOdiCdGSWhv06tmSWdDg+OYiCfU2xYei5CkdO+hspx71jmOExMm/v5vv4P7f/Q07nrNFvzmb78b1TUluUblXOH0yYORqb5Rh8/nHIIg5IO5C3LOsFR58ZQ1KcuDjlEbL/dmEE9ZcFiUrzLxwFOdM0F+C5CwcOylw3jgP7+Hod5+hA0fCQXuxea3A/llJkF+AfaCQMHihXtBbB81kqg0ZddvNok4I8umNdwvzmHnsLFJgHuO1SruVj7s0SdNorxhdzve/9EPI1BUgLRFolw9s9X23DhtuiYvbtrk1E7pmTZ5kEUYGbSVerC9NoYiymucI9SeF2WHq8GkY06eGMQXv/ATHNx3HKnEGD7wobvxgV98vep9n5jI4Kkn96JtXS1aW+voCL4Ih1G4GljMmVT2nOkcxr9//j/xvg+8Adu2t85TJK42dN7NZOiT4iMwo/34JNx3olK6ijvdy83xyOt1svTgS194AB0nz+C3fvc9KCvjQbjzHd9ENTbVJ5z+o9HgDG94BEFYLNwa8apRMo+UIPdYRUiAryvxYXdtAFUhKmjYHeJqy8tUWLGWzVoW7KAX66/fird+6L2obWtG0spqsbQA92yzJxUumC8W4wQ3EthmnIpqOBaFIENhS2WUOY3yTanEvJcaTbqxIGJ8ZcAVr5+EZ9/R0+h46ZAa1MvPeHXKQk6TnB75c+od6vtlr0YO5b3ekRGcHRrITZrEGYI+LhF5amVucZn8zvHaeWoQn/rkt/Dj+57H6VPn0XV2AEn2058rAeNjSTz26PPoPtev9p9+ruUPh3mpws3XtelRPv7YfnR3n8NHPvZOtLbVLpIY53vmZTnDicybm7jHHXc1ExxfLL45nbMA14nTjUadBdit4TCOHj2Fu+7ejYqKIlo1//EU/IxSySw1VjuRTmfoXFRrKNed1CRY/KSkUNelRTVKqO7iZK0X/fZMp3NBWH3MWZBrOEOwFxAS5fStrdiHnY1RVBRwQaKne9eCceXj9kTzkiEBkfFZaNq2AW/+4HuxcddOJGmdqcwKcqVIHuG3DRzTF+PKGI22L/d72XqcPVPoHhU9SI4nsOaQTT9CWJ7ws/bT87MSaTzx88cwOjCQE4yr9dnxfXHadBeqcOmTF66ULRIaSSeK0wM2+tlZOa3z8JgV2nM6vIYXnfYv1NecaV0oj5492414PE5t1gzatzTgplu3gR0nsVeL0rIIPvyrb8aOHeuVSJl30bgE8D2PjiSwd+8JZLNsfpDbsEhwfHE8svebuvpyNLfUIBq90kyU+WCRb/Sa4beVl8vLOs3p58d/3PvjvDHJ/v0ncO7cABoaa3NrLnfOy6NNYfwoKi7GCKUhbgqr5nBOCC8+WnBzW4TH1cD2UoMhg0zaUqY8Bw+cRk/3ebWPIKw25myyMhXKNqos4OIiQ3lnNGNjb1cCZ0ZMOF6eCptNW1isrmz0K3Ra6Eb40+fxwzA9mOgbxMM/fgB7n3gWAdMhUcwFqtqTlsVlahwv/tWFfOC+yDDpi+kHdr/mVXjN+9+mbMvZlnytoXKTlwSDY6LOb+L6dTGUqLf9LGt46ySuiElSY4btbg0fr2CBzutBYrUTzzxzBL4Am75ksWtXG7ZubaEtLCZ9OtNw/qYDFqdnNz9wWDnM3/jqI3jhhcP487/4MIqKwot+D3w995oLOfHNdHIPjb9dEGgcjtzXlQjdhqpXFZfeC99nx4l+7N13BK961XXUkCy8pmfNveEZauv+yz/fR/ljH268cTvq6mLYvLVB+S1fiHSkH5W+x0vPrxvUqaSFr33lIRx4+SSSJMhNamhOTCRofRrved8r8b4P3EX7rvBnLQgXcVkvK1eD6j2mTOQjvRAyPIgV+pEkYc6De7iXlgeBauMK/W8lMrWjjVFygNaFomE0r2shARBAd1cXMskUfFM8sCwmHER3EVYmKp3RwvmEzTWGRobVoN3y6iqYtn7ztFLhW2OZNpf6U/WF03/+jGepaU+NkspiHmTtnm0qHjz39An83ae+pir5jZsaqWJ3MDg4jmeePIZPferLaN9ej/e971XYur0RdbVlJMS1ecCkmLsU3sTbL7PLksLit6dnFA/8+Elcf8MGbN+xbknCquOIl8US44y+UX6Ge54/hkMHO1BbWzGDG0CGU54bMVO/Lx78XNx4mhkPjh3pwY9+8LTy2FNeEVPPd/r+DmKxCNrW1Smb72vFcSxlP95xogfPPL0f7ZtbUFNThsamKhQVT5nJ9RrhGOc6U98LN5wn1HOanl7c0sGDn/10H/7hn3+Iw0d60dU9hHM9g+jtT2AikcBNt27Aju3cWMjtLgirhGsW5Dp76YzGeS1E+asq6kfAb2MglUXK9ih7UH4NvVLh+5pabKjvVJCwMA8Gw2hqala2gee6upGMx+EzeEilIMwNTjOuVOA0lkgnVG95y4Y2eIN+EqScj1ZKLTQ9B8w3P7jHsehKpUwEKG8Vh3liFL1NLx78/GeH8YlPfB17njuMisoi3HTzDnz3+8/ic5//CY6f6KV1BXjVK3ehubEq50qRY/hy4kjjUCPAMi14DRYPvK/7hJYPPOHLzuvWU0OjVdkpLz5sd8wNxqml5GKgnx83wJ55+hCeevJF7LhuIwpncAE4GbapJj2L9Rz1dbKZLEZGR5XInmw0uPlZv+kYG83guecOIJ4YxKZN3NnjV/c3ib5nn0+n3/nA98/n4GV81MRPfvIijhw9iTe88Xq88xdeifUb6pXon+/5J5mSV/h69O/suRHcf/+LuPdbT6Dj9Fms29Cg6k6tDrzK1NU0ga99/RG8+OJRFVZtBstfbBRELbzuDTdi/boGPkAQVhXXLMgVnFdUxtEvkkM+D6IRH3xBA2PxDDKWowYX8k4sKPjbYpLv6+miXZ+VezWNgB/1zY1U6VeqnvIxKnTZbzm/HXBZ7HsWViZuOuHBvFydjQ0Nobq2CmUNtbBIHK6cdMS5ZKqQmD+qVPGwX/YAEokMCXIPCkI8WoJWqzrfgwfufwHPPneQGseluPXWrSRm2vB///V79Lsav/zhu/C61+9GE4lxFiFXmxt532efPoHPfe5HJBQMNLfw8XxBXQIsF7inn222WeQtbq8hizoWkq7d8dKkTraQaWisxPZtrSgtK6L44PC4YZkMkxah/Owu7nWeCywddSRPDrrUYnp2+LoevPjCKXzzGz+hdFSH0tIitV7jfjooJiG887p1SoxHImF13PzDeil8rng8jcOHTipvL6FQEJGoX+WZXddvonQUzjUW8nNNjiO+ZpZE9rfufQL//m8/xY/uexYHDnRh/4HDauKirVva4PHq8o4FeTyRxfd/8DQ6T3XDl/Olzt16nLhDlPdf/eob0Nbm2s8LwuohP4L8YigDUR2BGFWa0bCBoXgWmSxlNyq42RcwbVb7LBbqcvprXtDFMRUgVBnxxD0Wj0r3e0g41VCl34ixsRGc7+unPSYL08W7W2E1wGmLcgrMVAqmlcW6re0IhEI5waVT4PKGU3y+wsllBzdw/Wq2Q1gZxAqDCFIho/QxXaq6tgw337YFb37zrbh+9wZECwJorC+nynuHmkwoHGIfznyuq8+JnHf7+ibw5S/8GAf2H8X2netJSMXg2FkKzvIS5UsBx08ibuEH338KX//qT1EaK0QNPYelIBj0oai4MCfGpz4bft66HO440Yuvf+VRfO87T1DDLo4WEsYzm7dcCa/yKpPJZFRPtVvGz47OB16fD7GSItV40NPYM1PziK4bg7QtSEJ5IeDzO44XZzoHKS9ZqK4uUaKYGwI8w+ylNt3zhRspfC4vujqH8Pd//x1qjDyOk8e71QRfLLGTqawyXbnhpk2IFRVS/rZoby+Ghifwwx89iZ7uIfVmSp2NTmVadEzSpPiL4Zabt15FvAvCyiKvgpwziJtJ2KCDrakLAj5UFQVgmDZGqeUL9pDNhYLaa3FY6GzLbXt2y+Z4PSgoK0PL+jaMJxLo7+mFnaVChu0AaT8pPoSrxXV3yXaX58+fR0l1FWoaGrByhkhzas9nWOl8VHCwx6CJjIUgNYDLoj7lYYg38UDG2roSVFQUIxzWYqaqKjbF2weHh5e5UV5RiLb1Tdi/9xge/fk+PP/CPmzbthGFM0x9vtbgsp5nn3zwwWfol638jldUluiNi477bGd6zroHe//+Y/j3zz2Ep584jLNdPdRw20jPtzi3z9Wi67gjhztx77d/iPb2dWoK+5nh9M+LbiBEowFKo9Q4pPTp1pPToVqT65G8ieKZYft09hnPs3/GYu7U+gxfd6ZwzQTv54Zz6vFaiPNbk7TpwQMPHMD/+T/fwtNPHUI8kVa7erm3jqKEzdASyQls3dqIdW0N1Ljm47w4dvwcfvTDpzE+kuLYRpbyOxWIKCoIormlDLfcugVbNjfPEoeCsHJZmB5yBWclLwKUyQpJmRdF/LBIlE8kMrBgqBd/i8ViZVsW5txjHoxGqBJfp4R4d3eP6uXkwZ5SfAhzQ+chHtA5NDaObdfvgi/AYtN1s7mc4dSe3zDyOBT1RorPnc2gkirokHKQooXE1Apai4Jr78XmDrr6+jJs3baBxGdG9bzffNNWBEOXn9xlrRAIeEiIr8ett29FVXWM4pzXLreSjtMGUFlZjLq6aphmnIR4GK++63oUFvLARZ1+rhZOWybVZfF4Ci2tdQgGL+3NdtOfa7KhFxbDnCanXou/uwsfNz0dLwTsWYV7xLUYv/htwszo+5m8D2264+4/+anD7sXZs4P4t39/GF/+8k9x6nQfLCerd+P5NehDlQwUN6k0xeG6Ktywe7MyV+Gd9rx4Ej/43jNIxE1Ewn40NZXjrnt24UO/cjc++MF7cP2uDfN8syEIy5trcnt4tSjxQC3ciQxwcDiNg/1pZGyPmm6fty58CBYP7rFTEyeRALeoAj/6wj48/oP7MdIzIIM9hTnDWUPN1UkV0Jt/9f3YevuNJNCpUZubvGO5wg0J7s3OJ5StFF667RBS2FwWxnX1BepNnL5WvnMXx68WINxpye7XuPcyElkYc4KVCos1jis2hZgUagtR0unnMV9YLJpZC8Mj4xgdGUVFRTkKCkOq0aXDfjW490ptQjoXu9jUInQS1cNNYvPc2T50dPSodfy2Zv2GRrqW7gVfSvj6F4f5SvD+Y6MJjIyOo6y0GBHl4YWfNedzfiq6AWJmHDzx2BF84xsP4vmXTiKdSVNUUOOVrqk7EXgczOS1M9kU7nntNvzl//g1aiAUUtnm4D/+46e495uPoH3zOuzc3oLN25op7moRoUYwOzHjskWdShBWGYsiyFXu4atQjTpGn8dHMzjWm0LCpIzlMdRgtaUupPIBFzPuAseAnwuijIlzRzvw0Pd/hJ7DHSTUpWUvzA02XzFtG1XtbXjHR34JBZUxmI5JWSq/gjefLKQgZ/3H89CWGSZuaytDVZg36GtxKTK1wr863ONZVOjfarbE3Nn04ooYFmPuesGNG1ec5Rst9vV52SzwWq/gPt89LxzF4SOH8Na33oPCwoI51D+Tz57Tw0zH8ZQBP3/4IL74hR+j59wEHMtEUSyI665vxrvfdxfaN9XRcbmdlzV0n/Tftmw89OA+9HQPYHR0AqVlPvzCe99AjRGvckXK4ynYKHN4JIP//Mbj+M69j6K3d4BSBD0tg81N6FNlT677KM48WWpU6/SSTMdxz+u243/9xUdRUlIIi8q5zjPnMTGeQm1tMYro2Rg+A4aXJb9uCDH6CQjC6mIBTVamwhmbs5CDIH2WRQwUF/oxljIxmqQWNLWsVx10n6qKNzwoqihDXUM9+rq7MdB/Hj7atirvWVgQWGDy69zx0TFEimNo3LCOKiZLCfXli87v+YTP6FbEJI+5rYssiZ3ywiACPG2wrvVpi7vX1cL787G5Iz0Xewzhc0/9PdfzrwXyHyf8CCbiFp559iASyRQJwWI1puJaYZEfCgZQRucrKytRz3r6874cl9+PT+OhQL68vxNPPvEcMmkTqXQGoyNJnDh+jsKfwQ03boTPt1gmT3O5t4vRx2UyFl7acwSNzaW45dYdaGtrQGHORzm/5GY5fuRYHz75yXvx/R8+jYHhEeVVjaf0ZxnN7/j4I5uxqbHigd8wYLOTB9vB9m3N+NhH3qL8qjMc1lhxBJWVMXgNL9KplLK5nyrE53s3grDcWaQe8qno7JSmj66kjWPnEzg7mKUMzDPoaRY5QHllssBwiw1tQxiED/3HO/CdL30T/R1nETT4fkWUC1cH90Cl7QzKNq7D2z/2QZRWlyJDv5cSTuGz51VO21ogLwh0cS81SmKGie21BWgrC9Fv7kHlELl5by548PCDe7Fv30kSTG247fbtSlgJS8v58+P43vcewcb2Rtx++w41KdS1vU11Uy01aOlDu2zMP4l4BkNDo4hPpEB6HAMDIyrcdbVF2ED3oqaFXwRcMT6/OHPjmsoeHgflZ//pPjqZDjvfQioNPPbYfnz2n3+AjlP9yGSz1J7l0soDK+shzZ2BZWYoHA7a2xtwy02bUVNbhc5TXSgrLcCr7tyF9s0NylvN1CByuF9++ThdN4nrd2+fZ/gFYWWxBIKcoMzJA7MyjgdJy8Gh8ykc7YvTBoOKSn4ZfeXCyi1WlyPTq3Hd62bQv7BjoPPICdz35W/hfOc5BL0+LR9yhaYgzAbnCNNjIxk08Nr3vgO33HMHUlaaJO8Cit4rwGHi9DtTPuTG5kKGjXMVi2+/k0VTkQ+7GgpRGKC186i4WSzYlgd/9Rdfx3e+/Rh+4f034w/+2wfVwDERAksHxz1HP7vJ42fhJdGWk4K8Nfc5V/g4PoueIEibJi0MPHhSJR8SsGyKweHlHuXFKe+1TXfHyW4cOXIM97zmthkmGboSk+HUpkOEezjdw9h4At/4+qPKnWF//zhtMpVId6ieMy0T0YgfjY21qKyOoaIsiLe97ZUkyuvgM2g7T7ZFDV6eFMjLPsgvmIgx+rpZ2ocjMBDgtwmT5iqCsFrR5dtiQ5mP3zCHKYeVGsCOqhC21YYR8VIhSeuvFKilCfTVol/STS76n0n/kh4TNe1tuPvdb0FBeTEVWlRIixgXrgKuzr1UsXsTGRx8+gUM9Q3CUJ57li43cJg4jS8FnKf4+lmPDwMTJgbi2XmHhcUAu2IrLIrCH7TwylfdJGJ8GcCCkgdBDg6PYHR8XPWOX3tx6Qo/7v1d2LJXDxSlhS7DPcA+H4d/ccv7kZEkTp/uU24O546uwXjhrKCyA8cZ3UMinsa//et9+PznfoS+3lFaZ8GxqZ7L8JLErTevw1/+xQfV8ud/+h78P3/wLly3s4VEegj+gEGfwZz7Rz67fq46aibjx0/xxWJ8bDSpfJZLx5Ww2lkkG/JZUPmLWsCUmYsiAURDQSSoUTyWopzPGVTtdCkXygX6nG2fpYNfgXIIL4UdPtkU4PLqKlRXVqHr9Bkq2OLKPnj53Yew3OA0EiCRMj46ilBpCepbm6BnuJs5vS0lnKIXI1zss8G0swhTC7+mmA3D5gdX9h46+lx3F+66+0aUU4NZWFr4mYyNZPCP/3AfTp08h63bW1Uv78XCTZgJbgw4KIlFsKm9GdFoJE+CVslnjA6n8JWvPYojh8/So2DzHxulZVG0b6pFW0sMH/svb8Vtt21DZVURiooCCFPd7l5/em3nDpZ2Fw2vi1Mj+x///jv4+tfvR2NjNWpry3NbBWF1srSCPAdnQ+7rKw4a1Go2MJLIgvKisuGcmnVdeC33DOrP2eTvUqELwtmhMFNhU0aivLykFKeOnVCi3PAa6l4EYTZ0qgeytomxbBrtO7fCTxWdk/Ptu3zSj86ZiyHI+SpsHOOlhnxVLISIb76x4KCquhi33r4TlZVFULaywhLjwdmz53Hffc9i395jJP66MDgwrAZjrvaJmVijXpuA1sf6Aj5EwnoK/rxA5+F/waCfxHYVbNumRlKWxPdm/P7vfwDve/+rcM9rb0RLSw38Pi6t+Lru53Q4SLbtxaMPv4xHHnoRzXRMOOdSVAny8Sz+6R9/oFxLvuWtt5Gw1wNJBWG1sgwEuc6w3EvMdWlxwIvSsB8p00Ema8OaoU7nAoFZXkLc5cqhYvnEbzMrqEALkhDvOH4Stmnn/LILwswo2U1J36F0Mjw2gvqWBlTX1cCiLbw+X3XuyoIkOcVHmir2kN+Dqsh8ff1rs5WCgpAyV1ERKiwpbCJRWBjBzuvWYceO9STw/Ojt7UZjUw3KK2K5vfIDC0B34Zy21M8/nbZw+nQnYrEiCtN86oWFDD/FEwWprjamhPidr74O99xzg5rAh2cjjYRDylZeW3xxOGYOC8c173PwUCc1uA5hy9YW5fpQbyNxQoI+HArghhs2YNuONrVOEFYzSzOo8zLwCzEO0BiJ8RMDJvb3p5CmNT4eDU/lJLt6W1YBniPKbJFugPv3ffAjkDSx55Gn8JNv/wAGFcJ6tjJBuBRO97yw84+Uk0Xrrq1476//CrIhr8oXvFHnDl7WBpxb2MUa1+zNURP3tBYrn8XC6oKrqUzGVF5LeJbJ/M3UqAc/Dg3G8cLze7Ft+zrU1FbmxOTSkUhksHfvftx00y4YPHPRMszT06sqFtfzCaODZDJF95tGcVEUPv90d5A8+RJfJ3/PWxCWL8uuS5azNOfzEp8H7VUBbKkJImKQULVNWq9fza9k+N54YeFkORaskA+7XnUrbrnzDvrNA29W+h0KCwWnG86wBrXqQtSY6zneiY7DJ+D3+OF1fLSw2RPvtXbgMRnKswp9ZiyLVnD+kTy0unDU4M7RkXEcOnRImTDonuxrhXvE6eyUXJ547GX8++d+hKGhCbV+qQmHfdi5c6u67+UKx9vkMv88F4kEUF4eIzEeyK1x4UGdPvW8BWEtsCxsyKfCRSEv3OPnp6Uk7Ec04EU8ZSFhkYyd1+u75YmuUxwEg0E0NdQjMT6BztOdMOge81PhCKsTlt0eJDMZ2CE/tuzaqX6zM1F2U7Sy3yFdLZNND37rxEYGhp1GW4kfQarYtfkBr2UkL60G/H4DkWgkjwMUNXyuQNCHze2taN/cDD+JwOlwfuLruZ/5xD0vM3luDhOPY9C3me9rLif43tw6fTXfpyBcmWWrbrXkAAqoUl1fEsSO5kIUR6kF7TbJVwEsnJRvaScDb3EEd77jjVi/c7MatCcu14TZcCW3l/RmV0cnes+eUwOo1laK0eUDF2DuJ9uRJ22bPi2MpXjSJJ5xkz6UXBdWLlqo8UDC6upy9UzzVz5qU4um5grcfFs7wpHAtHPztdikZeE6SGa/j8lLrpWcvbZKMEG4mGVnQz4dtyI1ePJd9CRs7O9Lo3PUVHa0bIe90nsDuczlO/DChwJahs92497PfVWZI/gNn95BEC6Cx1qwAVfG5+Cut78Rt73ltUhRQ45dkC3lZEGLB08SwzmH7lZlIp4N10L5YC9eePZFNVPiusYSvP/9d6GwMEQia6FsUDkMkklXA1ro534Q/HtsLIVjx06jvb0F0ejkFO75Qduvu985LWvf6JKeBGEtsmx7yDUcPF54Rj6gNuzF9fVBtJT5lEeWmcT4SivK3DuweeIgZBFrrMHr3/M2VDTUqNnObKoB8loHCKsCboqqtJ7O4OThIxgbGr3gHUT3Ha9+9JsCLgj4ftklZAiHDo3gy1/5Ob77vWfxr//yPby45xht4x5OdUje0B5vtKDS5jGSS1c6F4ttFsd+ylNm1oLFk7jxM58RXu9uu3JCU3mXdrOpJfnC80fxo/uexunT/bSF3+hcnFannnslsRLDLAhLy7KzIZ8VKqTYA0mUlHh51Ed1oReDiayaZp8lO5dh7rJSYXmRpao+VlaKptpanDh4BMkETxzkvnoXhEk4SXCeiMdTqG9tQRm7QHRYOKyFHvLpFT4LcwN+WOfHsef5FxErLUZJoRfbtrZiU3sLiSuOk4sz0dWLqKkoiUTCiadDHxxK0A8LgQAPSHPjXTLrasHwG6ioiCEc5uc7e/8Vl8/arIUXTiGzpAHapLZQ+nlp31l8/M/+Aw/+bD8eevgF7KHG40TSRLQohMICtpNXO+aWlYLbSM39FAThqlk5glyh+sMQotxeWmAo/8OjExlQvagHQuqdVjTc2Wd5PSgpLUGsKIaOYx3IpFLwecXtkzAdL1XuBomEtJmBvzCCxs3rYRjc/7YWBPnFsBtRA9neQRw98iJ+9/d+Ab/7m+/C1i0tajCgu4/6S+WHu1Buo2XuLwp5Gvdjx/vxZ//98/jxfU+ivq4adfVlua2roSQSGH6S/OZJp5WZ0WYnvJ3TlFo1O7SdG3NjcROf/vR38OKLx5BM2RgZncDpU4N46sl96Ok5h5tv2kKNgNCFdHrF8y4TXBMcbXojCMJcWGGCXGdyKp4QIDVSEvbCT/JjlAq3jO3RkxGoPVY+Ft1MTW0t/CTET584CduyVcEsCBfDknLCTKN9+xaECsIkx9eiIOfGCRAcG0NNnRfveOcdqK8shp9t21S+mRTdbCpw5NApJJIJxGLznCKfzplKmhgZSSEZT6G5uRQtbXW8QW9fMC7T+yosCadO9uFnD76AjpNnVEcKTy4123NS9ROlnR/etwdf+8pDME02S+Synf1v20hnTIyOJODYNrJZE8PDo+rtDvfQe7mCm3JOHnw6e52wBGmELtnXO4JvfO1nGBwcQWtrvc56giBcFStMkOfIZfIgifLSiIFoJECiPIukzROkcA/hyodFlcdnoL6hAT66oY5jJ6mQdpSJgiAw3AnFC1fKyXQK69evQ1lNJezcVPrLk0lhnF88MOwU1pWO4Z67bkBprJBNvPUWlWf0wt97u0fwif/1BfVmbcfODZcRNTOjzkRxXFwUQXFpAcYnRnDdDZtQXlqsyp+5ne1q0XbH7qJDISw1nHaOHu7B3/2fb+NH9+/BgQOn0Npcg+qaktwe0+HyO5mw8B9f/DE6TnXD8PpJuDbQFmrgpbLqdzJp4+WDp/HMM0fx6CMv43TnOWxpb0ZRcQHtx4mal6szC7maffIFp/zh4SRGhsfR2FiByqrSRb2+IKx0VqYgz8EFgI9q3VjYQFHEj65RE1l2GrNKSgGLCl7DH0BDfQPO9/Sit6tb+aZluEiWsm5tw8/fTQcZKwtvIICNO7bAooYqr19bkCB3LLTGMmiorVVrOKdMim39yT/T6azqfbxuVzuqqktUT+Nc4DNls8CZcyP40hd/hvt++DSOH+uixnMVaqtJhOjd8giFz6GGDDUgJsbSagp5nuZfWA44KCsvwoYNTaij5+/3mmghQV7XUJHbPh2V1GgpjpViYGgcvb3nUV5eRo26MaRJkHP65CWbsTAxYWJgcAwT4yN4xe3bUF1dptKzTtL85/JpQKd9zxV60vNLtCCItnW1lK/K4JUZcwVhTqxoQa6ggsZLBU44aCAa9SKedhDPUIlHZcGKLw48XlWYegMGamvqMNDXh+H+AV0UL1IBKyxvXCnJPeXDVKlvum47wkUR0m7uluXGwqRbHkHidbJoCJsoK4nR3bNN+dSrTX4LhfzY1N5IAqf4gmi5GlwxxOe+/4H9+LM//Txe2tuBxEQW3V0jGBsfxHXXbURBQTh3RD5g8yMPeBLST37yP2n5Ok519mH9+loUFUX1LsIS4kUg4EFdfQl27GjEzbduVmMJvGqGzUvTFacfHzWm4kkTX/3qAxgbTWB0ZAxJEuP6WbNod9SAYe4t93ptWNkUGuqrUVZWgmefPYBYSQEiETaLYTeJOl1OhwW4F0898TKefGIfpZWGRZt6ns1qeMyGNq8RBGEurIJcw4WRB2yB11rgww0NIdQU6dvi18crGipt2fwgRYVyQXMVXvPut6CqsRbpbGayqF/p9yhcEzr1AwHKyvZEEic7jlGS4GGdy1WQ5x++f26URx0TxQVFasIkdpM6GyxgeJIZrxoofbn8M3mSyWymRXk6ncG5rvMwMxMwDG3ve6azB+Njidx++UKHkcfKsblDik6//6WjOH9+SG9eMPiGedEiUbN20tRc4AGMhmFQQy9IjbEoAkH2yHKZdEXPkccGRQIBSjc2JhJpanA5lIP1P8tMoK2lEm96060IkLjNZHz44peewG//1qfx1FP7aF+elUMz2aD0aBe5OVecQ6Mmvvy1h/Dkky/R78X00kVhoGQy17dOgiCsCkHOhZD+5B6xqrAXO+pDqCyglTb3OnDBsGilUZ5h0wP+ZyNNKqNyfRPufNsbUVZRDtvWgzxX6p0J+YGfPy/sccXOZnHsyFGYJA49a6iHikUMC/BivxdF0UI1R8H03nGGywG9aHHixtzsuJqC81l39wj+6bP34qGH9qGvL4Onn97HW2B4fCSEWJB50L6pDVVVrqeVfKLP/8sfvgd//Te/jD/+kw9gw/qGBRQ9fF4uX/jepzZaLh9faxP9DLQI5UUL0svB+zTUl+Ceu3ajuqoIN+3eppwUmBkLfmrcvf71N+Fjv/4L2LSpFYbXQ/Wbgb6h8whHPPjQL78V5eWl6hz6eUx5JvR1ImHiBz98Fp/4xFfx5FOHqOEZhMGz+F4hTPllUS8mCKuGlW+yMg2eHATKV3lBxMBYIqXMV1QPgfq3MkUKF7ns1pFflVfXVMNnOTh5rAMOv8cWhBymbcExHLTv2IxgQTRXaS838i/q+Ixex0ZZGGgtL1AiJl+4r96fePQkPvtP38MLLxzHs88cxfPPH4Jl6Z5QbjLfeFMrfuf33kkCiwfz5TPeJ++FTWFqastQU1OGQIDfCS4U+i1A97lBDA8nlNcQsQfOF5w2HPj8HtQ1VOKG3etw16t3Y2wsiZ7uYaRS43jz225TA46//OXvKneIlu2j5zGCD//K3XjlHbvVs5lE/+B1mSzwr//yIP75n36I8+f78NrX7sJ73nOXSi+CICx/Vpkg54rZAx9VzgV+A6XRABVSJkZTFkxvgAotKrX4v1p0QbZS4OYED/K0PDaqG+qQpsbGuZOduomxwu5FyD9KAnpIGnos1DQ3oLyuRr3CXn4sRFq1Kd+nUF8WREMR+27WWULPnsni0l3c+OAw8HfOPbOHh0Xo+ISFf/uXB/Dl/3gAQyROx8dS6O0ZpHLFIeGvJ++HJ4nbXrEeb33LHXlq8nOY3GUq1CSnMPG/q0fHgTqWv1HD3o2P2eBtoyNZ/MPffwujY4PYvoP926/Mzozlh453biwXFYVRW1eOyqoodt+4EXfcsQNbttZj/boKbFzfir17DqG/exQBfwhbtlTjlz70RpSVxtTxk0x5jvTcnn/uJVRVFeEjH3kz3v6O29FQX3HZZz1f3DTE97EQ5xeEtYjHttktyeohV9ypv1RNoz9r4flzKZwdduD1caViX3CHtjx7EK+ER00G4x1J4mdf+S72PbMHPsNYofci5At++haJ8azfxM1vvgevfPubYdn6DQrnieWTOtzKO38h4qZqgSeF29pK0BwN0plt1RgxcpNpTYwnkEhlScwU5Hq8OQzaNlqLiVypcVEeYtvgr37tCfzDp7+HxEQC6QybI1CzmGf9pELE8FFOpOMtzzg+9tE34/f/6/soZ7L1vnuP82Xq8dcaT3y8K5qoAUFBHxsbRTAUQlDZOl8K7zo+nsZPf/IM1m+sxvbtG+mecxuFvMJxzXGrxn3YNkxTmwoZhh/HDp3Bs08fRFllOTZuqUdjSyX8Xh+ljpkfBqffeDxOx3vVpEJs175Q9cLEeAp9fYNobqmRxpog5IlV10Ou4crHw9IbfhLh4ZCB8UwWE2mePEj7b53Wqs/1pK0UOLQBqlAb6+rRffoshs4PXHi1LqxNOPVyujCtDArLYli3bQu87O2AVi6vlDGf0MyeN3mLj4RMc2kILWUhNYsvW3J9/ztP4sUXDmHrtjYcOdKDf/rMvaivr1RuDjVaqCQSWZw4cYoETHiaQOXiIZX14Av/fj9GR4fxwV96LeW3MrS2VOC6nRuUizuPl6fMt7H7xla8932vR1XVxb2X84QaAjyIc2oRNX+4JxMYHkrh8UcO4/vfexI/uf8pZf7S1FyT28fFLQdtui8Dbesacq72pGxZeDjePcqtLQtcFt2lFUXYvLWJGkV1KC8vUm9H3D1nxlEehNicid/uLGQjamIihe7uPlTXVKhrCYJw7axSQa5xq5GI34viqB8p9u2asrifiAo13kol1oWyZCUVKtzYAAqKC1EaK0XnsZOIj8elp2KNo9I1v/CidFDfvgFFJcVqxr/lx1yVwux50+tYiHpsbKyOoDzCk+fTOhIIp07202E2tmxrxfhYFvd+6wGUlhZg2/Z1OaGrX7n/5MfP4W8/+S0lyDdvac5t07AA8lHZcffdO/HmN9+Em25eh9te0Y5X3LEFt75iK26/YzPuuec6vP71t5FQrwHrknyUIhw7+/cdRCQSUZ47rhUW1IcOnMOn/vZbeOjn+3C26xx27lqPLZtbcnsw3IvOnRX8yV45vCQO+beUKYvF1E4irp948VGjmgf0cprQ6/jfzEwez5/5SImzEwz7UVkZUy4OF/pagrBWWMWCnIsw7iOnQo2+Ffs8qIj4MZIw1fTEPDU9y3KNLu5WEuzSMevYiFVXIOz14dThE7Ata1qhLqw1HDW4MUnpvnnrZpTXVCqzlbnK3+UOp3B38dH9VRcEsL6SxKuXXcexWYmDxsZStG+uU6/tCwoiaG9vpN9tKC6O8CkUnFeSCRuPP7pX9UJu39GW26Jhgd3UVI6mxmrlJjEcDiIaDSMUNlBYEEJFeRGqq8oQK47mTYwzHK6hoREUUYObr3utcJEQDoWwd18HDh85i6q6Arzjna9GfW35he3ZrIMD+04jnfbgiUdfxk9/+iiKY9TIKZcBgUvGhTe3Wobrb1fiynvkA06j2rf54lxPENYCq1iQ64KCizEtSDwIsveVsI9EeRZjJMqni9cVVrBQYc3/bC9QV1ON+PAYuju7lE2rsFbhFOFB3MyicfMG1DTWwXKokbbS0vYVsOh2ON17bBulXhvtNQWoLPDCoIzOeZoXfyCAnnNxfO0rP0N8Io6bb9mixLi73W2w8yyLt96+FVu2NSvBffFrfh6f4b7+5+NOnzqn7KuLirSwV6fKK/xGw0FpaYlyWZcfHGpE+NHYUotI1MAb3nAbXvGK7WqCGh0X7FaRmjKOgc7TA/ibT3wNLx/owO4bN6P5ErMWYfFYXflWEITLsybeR3Kxxjfqo7qO/ZRvrI+iKOSnqo9rWbXLyiMnHGzuAS0I4vY33I3a5gZY4gpxDcMq1YCdtTF8fkC9MSGlBYtWX6QzVyTcsPCSaOQ5OLnhEfGksK7UQVPMB9+UrMwak8eqf/XLD+Oz/3QfHvrZ88quXI8fYXHNscF7G+qVe1NzBQngIlp/aWHAu04V6ZZtwnYubsznE10ks+/o/F1Dn6d9YzV+73fehje9/gYE/TpRjI7G0XmqG2OjSZw8cQ7/+On/RF9fH26+eavygy0IgiAsDrr0X8VwVcQ36XFIfnssVZU3RQ3srA2jyODX+VS5XqjKVyIeZEhtFNaV49XvfgPCZYUwSTBwX6mw9uC0HCIFPjE4gqyZya11JdnKRuVT+m+Q2A7DQlmhhabKkJpUhd+Daf3KJis2CXAPkukEtmyvx1vf/kr4fCysedvUfMHfeZ3uAde/Z4ePbW6uR3191UXncXHXcUCuxXafxTKfQ4fv2s41CcdPJBJUAzZVCOkaTz1+HH/2J5/Hd+59HMeOnsPQ0DB+4zffiv/yu29HZVXxLPcpCIIg5JtV5/ZwOuzi0G1zUMXLrqW0PIdJddyR4RSe645T1R7M1XnLMCrcevkysJmKj+7Lk7Xw5H0P4Ikf/BRek2cR9KvDXaRyXRvwW5LY5nq857d/BeHSGEz6zd5WVjZsXqEb136vjexwN27dUom2sij8dkDZcE/Hg96eIZimiZraUmVLvtBoP+dueWNTfrskUPOA3eC5YefGQ+7rNcJxyefq6hpGx/EzqGuoUPbx/f1jWL++CmES7jwemHvpeV9BEARhYXFrj1XIRTWXqlV0XzgvfvrTWhpCa1kB7clr9F8X/s5j2nUU6UUPGdPfebhorl+OfutPd12+4Dvg5Upn5LZE2mPDChnYdtuNaNu2EWmYar2w9mARFece8okkpR2devKk45YEdQfsQJsUpJ+U93DXAO79t//Ekz95Ch4rN+HXJdgkxEvQ0Fg+h8Fn840lfVw6ZeFURx/27j2GifF0XhrAtu3BwPkRjI2N0S8Wx/kRyG7Q6uqKcdsd29DaVoXqmhi2bW9AJBqg7Xwd3unq7iF/5jWCIAhrk9U/qJMrCvqvq5VJQc5/AqStS6MG0qaJeCIDm91+5fYx6J+HKiUvrWPbU/ZqwhON8OL3+REOBBHy+hH0BeD3BxDk3/QZMHwwaLuPPr20L79/UNd02CZUS3sNr3XF/izwLgSHPfd1ZnIb+WVHpLAARbEYOk+cRnI0AR+F4cJgfWGN4MAxPGjffR0KSkvoFzcVVyraYjxkjiJiBnDuaDfu//r3cXrfSfSe6cItN25X3k5mhu+al8uLSlVE0J/5i0p9nQd/ug9/+fEv4r7vP0bCdj01BiqvnHcvA4dnsD+OT33yW3jwwZfgj/hRWlaE0CwT+swHvoZ2l6rvQccBf/I2vf1ysHkQl5g8oQ0Pfr3C7oIgCMIsXEaQr4aSdfZ74C3c3x2gSiQa9mEoYWKcPa8oe1S2U/XBbxiIkOiOekkSpG1YE2mM95zHxMAQ+kjwnnr5KM6dPI2uU2fQf+os+k+fxcDZHoz3D5MYHkNmIokgCfoQC/hIGAE/T/qgw8Sv2Lkqs/knL9wDmMOtBNVf+qN/XR63SmViZeVIjSXQc/KMsrdVqsBhk52rO5ewsuHkQ81LNG/bgtKaalqx0t6VcCrVC793MuwsyowJVBX6ceLwERzZcwBBSs8tzVW449XXoay0UB01nakpffZUz3ktEU+hs7MX/gA1sOcldvX5+/qG0NMzjOamGrz6rl0oLo5e5spXhp+jmbFw4tgQHnzoJTzx1AEcPnRalSHNTdU5Ib2QXCn0VFZS+Xbw5dP42YNPY/OWdRfKN0EQBGFurHIb8ivDUoUdwx0cNfHiuVH4bC/83iC8WT9G+87j2L5DON/Ti/MkwjPpNNLxBEzLRDaVRjadUSLXtEk0UOXoJ1ms3KSR8PZQxRSgyr2wgMRCyIdoRQn8BSFUVlahqr4O4YIoCktK4JAyV6+PqSHA4txhdxAsnnPvlHkd93BffTXnhUGNCLNvGN/823/FwJluBKlBYNqWFv/CGsBB3GPiFe9+C25+/Z3w+jg9rSRRzgmVZxCw4bVNRJw0Nld6UF1ZjKHxJAa7hmCkMqioLkZjfSUC12AfzoL8xPEefONrP8a73nMnNm1quZD3rh6dsdJUHoyN8dTlHpSVFanPa4ae2+hwBp/439/B9+97jH5m8f733o4/+qNfovLFN4+w5he+x9MdfXj54CG84Y2vAk8YvMRBEgRBWJGseUHOsFQZo0r18FAWnR1DOHX8LPa/8DJO7DuC9NgEiWQblslOEimqaGePW+vQ4mW3cup1LZ2EVrH/Aq6G1WaeqMRjwPSwzzVa6/MoUxZfKKimvi+vqEBxeRlqmutQ3FCF4qoK+KmS9ZGQ95GI5nDZjoVsNpsblKeFCluqq7DMCO1DlWQhAjj58Av4zn98Xfln5oF9IsjXBvyYqdmIHa97JV7zC2+Hx29TOlpBgjz3KsdnpVEZcLCuIozG8hACPspLlO75rQ9P9sVvsyiTqfudxM0XsyV23avrwvk0mcio3u2q6kI1O+b8BKW+nqvB9TnmdaJpqNPRSf/98w/h05+5F8lkCnfeuRUf/x+/QuGlBr26EC+z3e/CwnbmlgmcPt2LomKeSChGa6/9vi9l6e5REARhMVjVU+dfHY6y846QYJ4YSeFz//x1PPj9n+LciTNITySUtxJWxq51OXs0UXbltBi5tUbuNy+qRuaFzqd6yHhwFJ3fy5qcKi5kSByRAMiOJzFGImCg8xw6Dh7B/ueex8kDh3Hy8FEkRsfhZEiEpyyE6CqRaJREepDOR+fnwPIyW92UW88uzapKynDu7FkM9vI04izjZz9MWD3wM6bmF/xFhdi8eye87PLvEpG0HFOCHhgN20SBz0JbiQ/b6wtRHwsiSC1eg+7BT7fho330BFic+6ajp37X2y6Fzk95+XRHD44cPYNoJEQC3A9/wEAsFlVjQfLDxXF9bfD9pJM2Hn/8AIaHJ2gZx4ZNNVi/vp636p1mvN+FhcOVTQPPPncSn/7be/HUky+pMGlRnj/4Ou4iCIKwWlnzgpy9CRhU2e/bfwaf+dS38PxTB0gwZ8Gd2iy4DY8xrUJQCx2nqoZZ6sJJ4Ut/+T9XJDMttCObEtgmyZC0icTQKAa6e3HmaAeO7z2Irn1H0XXwOPp7+hAfmwBon6JoAcLhCCzDo/yoqKqfT6eu6C48jA8IhEjEk3g/8OJeeOk+ZRbPtYNKASQ4r7vlBngDPFqCcdMH9xDz4qaHxUsXU680eXX9D44Fw86gNOxgU0UIW6ujKA7x8Oopx/GXqSchVH5TQnzyvlSemwna+fHHjuDvPvVNEuZd2NjegCJquOSXWa49bxyUlBYiVhpDcSyEm25sx67r21BZWaqKEU2+r3l5OH5HhtP48pd+ghdeOIBXvmo3hSeG+oZSlJYV5/bKD4PnR7F371EVB/Oz8RcEQVj+rHlBzp4Bzp4dwv/8+Ofx1OP74XF8JMLZq7fu8Z6tYlciQH+9hKuuGmlH9t7C12DTFhYlhk2fWZJTiQziQ2NaoB/rwJmDx9Cxn0Q6fR/tH1CvrmMFRSgkga6OpUaFowzOedHnZjv2oD+IzsMnMDE8SvfKYkVYG3hgBX3YdevN8Ed4SvjZUuxM6xaGXLIk2HmokuDKjMqifMbT4futJDYWeLGrrghNsSAiPtpnRvsRt79fn5HzD/87fPgsvvTFH+PUqS60ratDIHCpeOP8XlIcw+GD3Xj00Wdx863b0dBYRVtY0GtRz+ejb+rsiwPfzdQG0sU4CAS9WL++FjfdvAG33roFNdVlufzsHrN4oWU4jkzTwbPPHqBfaXzwQ6/Btu2tSoznp5zhONHPY4AE+YEDR9DUXIcINTIFQRBWI2vahpwrlfhEBn/zia/g299+msQBVcbKZ7FGV/Qzw5G2EFXgtPOSGOGebhYluW9U2RnK7Zkv5EdhRSlqNraideMG1DQ3IFhcCMPvU3W7aWdobzpTIosffe4b2PvY0wgGpDJbK9iUdtMRHz78334PNa11yDppSkNLm9U5XbNU0+Gg1OnYJMTZvt1C1A9sKA1ha3kYYZ42ntK7kRPGF8NH8yRf/IXNxZjRYRP//Y/+BU88cQhV1VH88Z++H6985U7OQjPgwZFDXTh0qEPtU17J0+YDIyMJHNjfgaKSILZtW6eufOnVFwIOpI4Z7fvbFbQUU1PCz+XRJNO3LQkUgJHRMaRSJqqqSlTZdO2DTG26T10GuwORM5kskokkCgoLsBgTPAmCICwFa7iHnCs/D557+jj+5bPfRDbrhddgMatNOy4nxpmFqqinndcNh1pYpLDpgQMrYymPL+NDY+g+fQbH976M4wcOoq/zLNLD4wh5fMrTnc/xYORcH1568jnER8fVfS2WxBCWGHrWKRI0bVs2orquGiYsWrnUCo4KHBUESsck3nh2rpCTREvUi931RWqirgKD0zrtQgun9dlyoTuWo7t7DD+5/1l0nUtiz0sHcK5rAP0DwygqiuLGm7coV6MzUVYexfoNtSTyuJGq89iJY9346lcexMBgP265bScXBYuEvhDfN7/lGhmZwMREHNEo9/C74nwZQuENh0MoLIzoH9eMk5sIaVQNkwkG/UrgGz6DrhNWz0gQBGG1snYFOYlVmzTKX/3lV3Gyo5sKfQ+t0q+rly0UNA4fm7mwrnGo1mJbdztrkuAeQ68aIHoUh/e/jM6THTh1+BgOPP0CCfUuNbCUBb2wRqC0YtEzr2ltQNP6liUT5JzitKhmIzA3b3Fj2EBf9zlUGgm8qr0epWGfmoXTRR9zsRzX4VeDp2nL0GAaX/j8g/ji53+MeDyBN73lVmzduh7hiBfbd7Rix3b2i+2m+eln4nzk87linQU5UFpWgEgkhjOUjyoqS1CeZ1voy8HXtywPnnjsMD7zt9/Hgz/di1AggLZ1tbk9livT4/Va4E6HTMbBF/79h9Sw6sOWrc3KxCif1xAEQViurEGFpgt4rpAn4lkcPnKcCv0QiVy/ErorAQ4mh9/DlZW6HfrukOAxqVJPZjHaO4CTLx7E/sefxdnjHXBM7mkUMb6WULPMOjaGB0dUr6t+/oufBthaXIlxSp+OYyDDM8dSQzLeeRolI+exvawIRQFDuTH0XmTuMD03simDfqt1+tR5akh/A3/yx5/DQw89h/FkBi+8sA/79nVg+3XV+NM//0W89a23wednEwo+LneKaVCjVl1Ob2TLPT/tPzIyjPMDgxgeGlX5anFg8xMdzlTSxMmTPXji0b24//4nVA/x8iW/8aN6ww0H1+9ej+bmKvrNz0jKLUEQ1gZrsIdcVyJc+R09chrf/s7PkbVYjHP/3WJVwNcOh1SJcl6m/OYbU8NDlSDTZi6TPZPCWoFTBdtnB2NF2Lb7Oliqp5HF3eIKPP02R5taGY4JTzoO39h53Ly+HLdtbUB9TYnKi0qUqlDPjErbLO45XXt9eP65Djzwk2dIQMfpN4t9B8ePn8Wx44dw/fWbSdDV0q7mhd50bZs9O/r8QGVVFDfdsgWNzZXw+9jB4mwhyjecSx3U1JVi85ZWJFJDuOOOHdiytS23fW3APeK1dRVqmXyDIQiCsPpZ24L88Gncd9+T9It9fGszkMWqfhcKN/xKqPOy4u9ImA/87HkyIH9hFDtuuh6kLil98yC5xRHkbqpjQey1Dfg9aZQHLWyriWB3WxmaKgpQEPHTdnfP2eU438vxI7343ncfRltrI4qLw2hoqSbRVoLy8jL09fUhlcrAtnwY6k/SugLceONm5Yv/qccP4bvffgShcAA1NeW5M85OKBJCYUEBAjmf5IuTf3LXoPsMBAzU1Jbg5lu2khhvWZODGLmBNXnfejD70qLzjOuBRxAEYSFY0+8D4/GU9nFM5S1P3CNFrbBaUKYOJEh5kqmJEXZ5uXipWxupaCnrcyZQgGFsLDFwY1MhNleGUVEQgI8zHY/cy5lksNiZjUzWxgMP7cd/fPXneOq5Q7CoodHYEMN73nMHfuM33oQNG1tgWST8vTZSWQd7XjqmZt7kEPT1DmNgcFiNt7gqlJmEDpa+Az7OXRYKfU2GJy7yeh2UKp/bfr1yjaHjYqHj/EqwGZGpBLgW4l6YWUtNzJTN8HgMQRCE/LI2BXmunPexezUq/dnWVs0R6NaKgrAK4OScTaURH4/nMvrCpO/JXmSP8kzCJlOGk1V+xSuCNnY2hnF9XQGqQ374WfCSOFamLLSzO25jtqzHgujgy2fx4x89jf7+NP7vv30HTz69T/Wss2CNRAK0jx+ppIU0CSXTNmGaNkzLJmELvP5Nu/EH/+/7sXVbG13jyvfPoXEX95tru75w8Pn1N/3pXmttFs/To3oh4/1y8DMxcKqjB//59Z9jzwsn8Z1vP4m//qt/x7lzA7n0sFRhEwRhNbI2S3yC6+bGpjp4fPSFfQRewcZUEFYSLD65gWllLYyPjquJoxZCQLAY5/EKLiSx6dpZBOwk1pcHcUNTOVrLihAytFhXY/SuNhi5846NJDBOjQrm2JEePPP0QfrGpgxAUXEI7//gXXj7u1+B7TtbsH1HE97wpltQWVlC4bBJsAdRHCtQAzbnjhbiqZSFnp5BVWYIawfuFU8kTDz73AF0ne1BU1M17rnnFpSXs996SQyCIOSXNTgxEKsCFiw84YSF//q7n8GjP9+LQDCkJgbiwZ2CsOKhBG5SQreCftzxzjfitjffjbSZog1ayOYTHkasPx147TQKDBObqiJoKYsi4ufBxfwWisQt73G1YjwHC+IXnj+JP/zjL+DcuSFa46CuLopf+sW78brX3YyKyiKYloN4PK0mqMmaaZSW0nXDYZ3JOb+rZX7FHF//0Ueex+nTp/H+D7yNhL32jT0d9zrC4qLfLLA3lvyjnzHXESMjo4hGwgiGgmodv1mV5y0IQr5Zs+qTC/JQ2MBHPvJ2VNfEkEzGVf3Nvh6E1c9qf8osJHlAZSabwdDggDJOZrvua2Gmo1lke5W5F53fzKDMD+xoLMamyiiKSKf7eD03Aig8c9dN+imNDI4imUire2LPG/19aXzmM/fhM3//FViWDT8JpFhxGNVVhWioK8uJcT7SveD8nzaL7xtu3I53vfuN6tqz94zy+vlfR5g7XIZzFcbpYubUqdEmR+qb+n116HPyINuqqjJECyLqLYtfTTQ1l/MIgiBcHWtQkFOlqUxUbKpcbey4rhH/7//3ITUBRzozQeusXLUqhe5qhZ+sl5OB/rk6YQHMH5TU4yOjMJNJGF6Wz5r53DsfM7nk/pFANWwLYTuOxiIbu5oLsC4WhJ7/ks1m3LEZOlfNC2pYqOnUc/fE3mNGRsYRj2dIkHNbg81kWDzzQqG7hktdDAvwcDiIaJRE/ozwxbTgEy8ciwfH8+hICt/65sPoPN2j4v9S+K0M1GDMbJYHaOq1c4PSXC496fSVx8QlCIIwhTVsn8Ej5W14DQ/ufs0OfPwvP4bdu9uRyWRhmuwiTvlfUXsKqwtVpdKjXc1VKwsHFi08VX12Io50IjFvschHuQWFEtncI075h3u+vTARcNJoKQ1ie2MxatiDCu2j45aOZBMwZQY2n2vrY1raalBSEoVD6psnFfIFPPjgL78ev/E771HTqs/vrq4GFmN8di34Z4YaJXR/iUQG3/n2z/HUk/upgUDhVHG9cCFb2+iH8cxTh/DVL9+Hnp7z6vfF8DMYG0vhX//lh3jiib25tfmCcoBlqwHEgiAI+WANC3KuLPXt86vIXbta8Tef/C/41Q+/FWUlfmTSI8iabMaymmXb2mUtVKPcpOSBlIl4Esl4QiV5NzXPJVW70pLfKrDA1zmHYtDJwvBYWF8dxY76YpQFfUqMM6qjWl1PS/h5kRPD9fXl2LC+AY7NvZzUGLAyKC+LoqGpihrUtMs8GxpXxlGeWq4Gn+HHqeNj+PiffQ6HDp7NrRUWBm4oOdi1ez3+9M9/DZu3rJulnPYoF5L1jRWoranKrbt2WOhzr/szT7+EgwePqOQ338auIAiCyxqcGIjhwtNdNFygFhaGsOv6VrRvbkAmk8ZEPI7BwRH1Wtxn+C4pdKdWAVIcryzWwvPi9GrZJIfDQbTt2IzCilLVeztX3JwyufDMmx5Ewgauq4lgU3kIUUObr7hZJPdxbeRO5vN7UUphP3rkDHq6R5ElMXT6TBe2bm1DQ32F2mdpsal8MBAtCFO5kcS27etQXl5M62cSiUK+iESDqK4pQygUUG8wLiqeFWzz3dJag/KK2CXl97XA5yorL0VFRTl8PnmbKgjCtbNGBTlzcQFqw/FYauBWY0MFXvGK7dhEFX447EciNY7z/YPKi0MgEITH0FN1c+eZ+zKeq14pkoXlBIsG9vOdobTd1N6GysbaeQtyDVuNW/DaWQQ9DqIeExuK/CiN8gQ2LMbznQP4fLzYqKoqwroNDbCV6M9i5651uOOVO1EaK1B7Lh2u6PagorIQ19/QjoryQjXTZP7jQ5iONhfSn3rNVNz4Z8Gsv/N7sUt35E1X/6x0Sc8DRQMBX06MC4IgXDtr0O3hbLDdq0mfXDr7VbHNNoLxVAYdJ8/i6OEuPPbYITzzzCGMJtLwGz4ESY7zBCVczNtXW54LwiLBIiNLAjZjOLjzvW/CTW+4E5Ztzs8MiwSIl4qKALKI+ibQUhjDT774IEpLgQ9/5C1q4ONCmnex4QtlR+WP/Ny5HpRXlKG8vASGVzeOlwfcWFhO4RE0+rm48GB+11yRdXginkEimVRvNeTZCYKwVIggvwArai6oCcdLAttWvSAOrXNs+m06GB5O4Lm93fjavU/gyPETGD8/BL/FdqY+ePiV/UW9LByxotOFpYLTI/siT5EIv/Udr8Er3/ZagNKpxfOzzxGH8wOdp8STxg3NxagKh3BszylYXgvbd7Xl3MEtfFHCWYyLLK+XGsJ8H3RJPemRIFwK54FUMo2Ok33o7OzB+vX1aF1Xq9a7xXVP9zCOHTuFO155nVonmlwQhKVgDZusXAyXxFxC50ppwiFBzrAw9xleFBSEUdNQiuKGjWjeth1F1VUwqQS3LRPZZEpNU84S3ksCQRX46mhBWFzcVKynpWfhaqG0rhKtm9fDIOHMZh/cE3hxA3I6vC1nDkCNUo9jIuzJYmNVITaWRhGiNF5ZG0N1Xaky81pM3HBrUXW5e5iOq7Ou/ghhpcPpg9N7PG7hsUdfQDwRR/vmFhhUno+PpXHyRBdKyorQ0FApPsYFQVhSRJBfYHpBfKHSV0tuG30EfR74w14MWAFUtbZh084taGhrQqSsBAj5YZlZJMYnYJoWvIZPebmYZNoPQVgwWHwaLFhJjFi0REuLsH7bFgTCQfV7ZiHLAlyLcBsGNy1VijXsDAqRxuaKCNZVFyCSe/3PLkM9FxJ4vtL2wuQRvmfOjCpOWKR5Jm3pL+RvYVXC4rs4FkYVNSbrSHiXlekBnp2n+/H1r30f23dspHXFyr+97kzhozgHLXa64GtKs1EQ1ipisnIJUwvCS6OGpcpw1sFDp1IYTvvBfSpeqtsdy8bE8ChGe/vRdfIMThw5ilOHTyCbTiFi+BEgcc6n5thme3OPIzJAWFh4fAOn4IxlorKtDu/4rV9BcXU50lZG73AJnCZ1qrQoZdt0fMDJIGiNYUt5BJvriigde0mgs6BXu+mXSnmEw6tDzeTv5BzOiUQWx451oKI8hqb6arqKo/KjGLysDVz7cLcxyrO/dp7pQmtrE4JBn/KsNTyURKykQP3O7b5o8KR0Xu3HM/d7kQMgCMKSIoJ8jnCPY4IK9Cd6TXT0sR9m7kckkcJSRsWkF5ZpYfT8IAZ6+9B75iyOPfcihrq61VREpsMDQQ346JOLXj4kz5pGEBSu8DAtC6HyQrz39z+Gipb6ywpyXpSPcUqdFqlYwxnFumID1zWUoThA0pUSLPsj1ymX/uY58bphtnkSoDzZhvM50xkH//pvP8ED97+AaAS44452vPcDr0FpSRErn9yewlqC0wWPQ+BecSY+nsan/+4bWL+xDu9+z92LLog56Xd09OJMZw9uuKFdudEUUS4IawfpHJojbJcboKWxyEBR0CSRzf8cZEnEZB1a2N7WbyBWXYn1Ozbjpte+Gu/7vY/hLR/7ENpvvxHhihgsj42MlUbG4SF3/E+LEC56L14E4VoxPF4kJxJITMTp1+ypit/cqEX9ylCjcQJVYQ+21hSjyO9VDU4txheWJx/fj29+48FrmO78Uo4fO4f7f/QsTpPgOXToHL7/vcdx5tQ5aQyvYdxxFPzJSyQaQDM1WJ999gDMLA/qX+zUQXVLIECCvBNdZ7tz6wRBWCuIIJ8HBhXejREv6oqoQCdR7Q6SY88sNqkWtlfl7xkv/Q4ZMMqL0XzDDrzhQ+/BR/+f38Zr3/5GtN+wE6GyQsRJmE+kJ5T9okHlP7uW49kQZaoJIW9QQrJME0NDQ9ozyQywzuaF3+KoBiKl6+Kghe11JagIBy4S4vpH3nvHc+cNBv2oqCxXPZeUlfKAg/LKGFpaamFaGTXdeaykBLFinrxnucPPKy+RIFwBHg9x+yt2YnQ4ibNn+nNrFw+uQ6qri/GuX3gNWtc1qd+CIKwdZFDnPPGRGAn5DfSO20iZJByUYiFhnhvkxmLFpt8s0FXByusNL8LFRWhe34rWLZtQXl+L4tISNThuYmQUVjKpBp0Z1E5iW159Rqoo8ix8hLUFpyF+e1NHlXxdC1X0M8xlwoYqpEj4C4lvG4WGhR01BWiJhXSrndazudY08p4u9Qkrq0rQ1FSVx0lXHEQiAdQ11qCzk00C+hCNenHXnbtI+Jfk9lmesNtVNnFb/N7a1QfH4eXj0UFRYQQHDnSquSd27doEH5Xxiwk3QrmX3ODeGUEQ1hQiyK+BCAmGcdPBQCJLwtsdDsfFOv/jwl9LDLXwd/rDmoZFuzcUQHlNJVrXtWHdlnY00adBhf/w6JiapEJVHqTqWQypHks+yQwowa6/CsKsZB0LJfWVaNuygXL9LCKDEhK//Qk7KWysDKO9PILghcSl07NKbO6yQLBXDJ7pMp+w0KmpKqL81oiBgfMoKfhZk3sAADGpSURBVA3jzldfj1hJYW6PpcBt4MwcsTq+vXjx+UN4+eBJaqRU5z1e1gaWisuhgQkMDo2iqChK69w3Re4z4E8qab0GKivLMTEeR3NLNULhoN4sCIKwwMigznnCkpt9kPekbDzWMYiJrJ8EdM4fM1eks8Sqrm5VTasqCZ+H+8N98FL9kB2dwPnOHrz8/Es4Rkt6eBQZPhEJda6IubdMe2fRZ3HhS01fIwjTSTomGnZvwi/8+odghEJqxs6Lewv5l2FlsK7MwK76YhTltN/KLiAo19hePP/cIRLiA7jr7pswNjahJkeqrCjJtU2WQuS6sUoikMoAF4d1oh4dTvA2Lx748XPo7T+P97z3HoSoIS+mDHPD4+FINfD4Iwfx+c99G3/whx/Elq3NFL0cj2yklWtsUknsOHqm1WQigSDlE24cCoIgLAbSQz5vqDCnQtzvMzCWMjEcz9Bvf27b1aD70ZV/ZP5FitxPlW0RiYTW9vVo2bYJdoEP45kERsdGSEBklIDSdrv6GP7q5RVqnSDMDptOmUEvdtx8A/wBvzKnUm9h1Fb9GbTTaCp0sL2uGLGAoUxU9ORCKxV9j5k08OP79qCv7zx237AJJSVFKCyIQOtgzkuLLbr4mvq6LLhTySz6+4dJAAbADj8mG0r86aC2rgLtm5uVGBfmDg+bGB6aQCqVxdFjHTC8DjZvWU+fHL86rj2eyUmBOP4DQf8F7yuCIAiLgfSQzxMlpz022F9zT9LEkx2jGMsEVWHOvsrdF6JXg5JD6j9XCLpXjDHTGYz09OHECy/hwDN7cL67Fz7HR40AqrhpXxbjHu7R4aN0XSIIM5KlVOItj+A3/vQPECothGnza3xtEqVGK1CDrzrswc0tMZSFDGVHzj2ITi4trmS0IBuH4fMiFmNzBbfIW6pMo3IsLQYSiQw+/68/RE9vL/6/P/wVxEpCuuPWhb9z2UDLtPXCVcFpvLNzCH/ziS9j3fpqvP8Dr6W1NsrKeexOVtnnJ+ImnnjiJdTWVmLr1tZc6pDIFgRhcZEugHnC4pkFsZ9qyeqQD82lURLHluqJ5MJ8LlW9Evd0Hva0wh5bLBJLFk8SQecta23ADW96Dd7yyx/A6976FpTVVCFtZtQ+jOuZQhAuB6fHdCJNAjBxUepk4W2iOGBjfXUEJSzGaS3vs7J7xyfhjs7yikKUlBTk1vB9LeW98bX1jJAnj5/F88/vw67rNyNaEKRy4KJw5cxXRIzPn/h4Cn6fBzU15YjHxygtFKsx9twg0vHtxXPPHsSDP30aFvu/v2AyJAiCsHhID3ke4DK9K2Xj6dMTGEx44VPNHGXxrbbPF+UT2ssCyUGI9Lc/beN8bz8ef+gR7HvmOfgmTER4RkW2L6fanR/ktV1RWK1YlDDGfSbe/Zu/jE27t+eEB/sW1wJkZ10E28v9CFAK0mlIioWFheKZInpkOI7+viE0NFYhHParhpDEfX5hk6DRsQkEg0Hs378PN96wC6FQSG/Mie/jR7tg2lm0t7fSL36/KSWpIAiLi9iQ5wEuuoOkwjNUw54f52mCXK6tUOejvVRhsC0vv3p1AgbCxYVo3rgeG7dvgZXNYmxoGOlEUtk78lTpUxGBLrhwOuBJq5o2tKCutRmOw+70LPicLDaVBrC5KoIopR9547JY0BOhqGa78LLyIvgDPvopuXUh8FO5WVAQoQZPAJWVFQiH2HNKLq497gRAXnz7Ww+pHvPGpir6LaWnIAiLi5is5An2S94UC6AqyqP0echcfqKWHQSwTGKZn7EtJaqMaBC161rw+g+9D2/4tQ+gbcdmWusou2CuR5R9OR0rD1dg2EW+QWki6BiY6BulNOJRk1AZJMZrCw3sIDFenHurIywirPeU5qNmkET9gsFxqxeHGkAkxt2OC9U7rh9CMBhC97kRPPLz52Ga+u2RIAjCYiKlTp4wSDiXkSpfVxpE0FBW4bQ2V/BfA3wWrkiUqzNa2M6c7ct5kJ5TEEDjjdvxyl97H27+hTehoKwYZjZNYSHRTtd2jQ8YPo+wduG3LD7bwXBPH/3ywktppCRgYEttIQpDPPGM3k9YLFTOnmUR8o+OV53O6fsFO3FuDDmIFvjxtre/AjfetIWLWV3eCoIgLCJiQ55nEo4Hj51K4OS4BT8X9gtdwXq8MDx+GGkTwye78OKTz2L/My/CjqfgM7zKDl1Y27jT3vNsnbHWSnzgT34H5SEvrquPorkkAD+nkWUkQLRomppw9QBmmxKzNi8QhPxjWTalMQf+RZ6dUxAEgZEe8rzBk/bYCNO3jVUhFHgtEkJ60omFRNmXs6lKwIeS9ha88v3vwOt+9f2o3NSKlOHAzJqqM4jNWIS1CUttV25bYxMoGjmHnZVetLIY55VXJcYXUrDrXkrW2g4lVpNEEQ+JTqayePnlLnzmM9/CD77/GBxK53qSl4WDvRyx6Oew6IW/67Dp7+zUVFiN+HwGAgER44IgLA3SQ54ndCQ6JMK9SNG3A30TOHAugbQ/PPl2dAFgsxTtqI6EAk/JT9f3Zj1IjI/jmQcfRcczL2Koux8hvw8W+/paRj2hwuLAT5yePCzK6kVRA3/917+KV9yxPTfxydWnB7d3Ov+v87UgNy2LxLgXTzyxHwdf7sTJ4/148cXDGB0ZxetftwN/8ZcfQyTCM1VyOBYmHfM4jFQqjYCfrmOZyKQzKIoVq22nzvQiFPajorxEmYQJgiAIQr4QQb4QkHAZSJl46tQQulPsb5hn2GPpnH8Zweecai/OUz/zFIRedmmXNDFw4gye+PGDOH7gIBzbht/LLhLVrlNwQ7YQIRSWA+qpkuiNhgz8r7/6Zdx9z/VqwhyVFK7YYsylrly6UXqc/+R+T0X7cM4NbOZdciL+SrA5ykMP7UH/4Dg6T/Xhy1/6KQqLC7BxYy22bmvF7bduwE03b1Ez4+oGwdWddy7wGZMZB1//2oMYG42jqrISe/bsx+4btmF0NInHnnge113fhF//2LtQEOYJfDgcgiAIgnDtiNvDBcIg4cA90sPjCVgOC2R+FZp/CyEWEa4YV39ZAJFOYEHk83tRVF6CxnVtKC4pRk9XFxLxOAwvCSZ9CO3OAp5t3SfPkzuTsIq48GRJMG/f0Yjt29dRA41X8Dq9bTZ4u0UJ5r4fPIaOjrNoaa2D12AzDm5sTh7M31MpC11nepWbOcOYKb3PfDF22dndM0zHxyl8G9HYVIkP/OKdePs7b8GrX7UNzU21akyEvtxCCHItrnk2z/iEhfGxtHqjsGfPUTzyyF48/thhuq/zFLY23HrbZgqLmDYIgiAI+UMEed5h61dHTdQTCfmRSFsYS9Bqj4/+sCU3CYk827C4Z+NPtdD51aRC9M/y2PAXhFHVUov6dS2YSI5jeGhQ+TBngcP96zkpkgsbC538hk9YLnhg2iZaWytw223bVQ/2hUd+GVhonzzVj7/+629gIj6OV919Ha304mzXeRKwPgQDyhJd7Xfk8Dn88z99He2b16G0tFCtn87sF6uqKsa6tho0NpRh585mtDRXo6SkEEG/H141teLUJX9oG3FK/dzAoDzT1FiOTe0NaGutwqtevRM7tm9Qk/f09o0iFA4oTxzFhZHc0YIgCIJw7YggzzseEsR6jk4fVfShYAh9ozZSFq0nUaG9nuRf8CohfmFx/7Iw54WaCD4PCspLsHH7ZhgkoEYHBjExMaGEDtug5+Q4iRL3eGE1YltZrF9fiVe/erdOLPS8r0aQn+sewsMP7yGh2kxiuR33/udj+LtP/Qeqq0tIuNbTXlrUBgIBNDZWoam5ds7eKvSgOhbfXjrWp0X4giZF3cvPkUDRgp5zQ/judx5FX98ANm6sQzQaQiwWpvupwE03b0V9cxXi8RE1q2ZdTZk+hSAIgiDkAbEhXxC4h1xHa5Kk7r7eLA71JZGi74bDwle7cVt0SDAZXpLeaQs9Rzvw/CNP4uSL++HLUMvM61ONBQ41pQm9v7DqyGSSuPuujfiHz/w3JaCVJs+lVeXphEQw/2OTJxaqCtovmcrg6NEeRCJh/PAHT+NrX76fvvvwl3/1a7jjjh20E3tA0fbd3PNucOOTz0fHLl9sHDx0EkcP9ePE8T4cPtiJw5QvCgq9+OjH3op3vusuGAbP5Mhx40U6ayKbziAQDCAgrvEEQRCEPCKCfIHJkqgZJm3z0rkkTg1llGhRimUpyGkjL4lymPR/NI7Djz+LR+9/CBPDo4j6gxQ+bfe7VEEUFpZsNoUdO8rx6b/7b6iuKQN7zNSPXD9wM2thcHAYlVXlSoi6qDEHlI7PnB3Cb3z0/6CkNISPfPQduPHGjSTM2WSFj1/O4ns63FDo743jj/7os9i7vxNZ09KDXOk22Ha8piaK3/mdd+Ktb71F7a8GcNJGPQeubnQIgiAIQr4Qk5UFhk1BAlSHe/xeDI2lkba4Ul9a4aLEBKmwYCiE6sYGVDbWY2h0FCP9A/CyKMmJcsbVHStHagmXg3u+w2Ebt9yyDdXV5SotaOHNPcEeJOIm9rzwsjI5mTooU6Va2h4MBrBxUyPe+OZbsWN7K0IhHhvBrKwUwvcyPJTGN772c/SeH6F7pZxKt8AND4/Hj4nxODpOnkR9fTXFRbXan+9QmXOpTLGy7lcQBEFY3oggX2A8bKJCFXiIBDnbxA6NmbDU4M6lhMPk1brC70NJVTk2bN5Iay2c7zuPbDKlPLHk9lzisAp5hR56MODBrbduQ1NTzRRBzlDj0W+goqqChLdPiVAX5fub/vt9HtTVlqkBmx721kP/Vl76YFMaixqkQfT1juDQkW4kOc379EgKNuHxen0YGU5gcLAft9y6Q9mT7993Al1n+lBVXZoT8CvvzgVBEITliQjyBUb3unnU9OQFAQPxrBcj8ayaxGfpYNGhPsAeYUz6DBaF0ba+BcUlMZwfGsTw8BD8JLgm+0iXMrxCvmCzDNPM4sabNmDTpuaLBDnBaSHIYnPyyStovbsbuyh0f7nrVhY6/Oy5sH1zM0piBUjF0xgaHINFETQZHx6MDifRe34QDU1V9NvABO1XV1+lxlmk06YaiLoy40AQBEFYToggXwR09Q/4DQ/CAS+G4xmMWyzUWfAuVXWu+sdVDyd7hbHYQDjgR1VDI+qaG5GaiON8d4/ag3tCdShFeqx0eAxDNpPF9u0NuP769txK/THJpc+Z17gLM/X7ykTfAdu/b25vwO7rN+LcufPoPNunNinnpbaHBLiFw4c60Ns9iHhiAhvbG1FeEcOP7nscPb09WNfWtNIjQhAEQVgGXNQNJiwkBmnesrAHbdURhKkWd2wvTPZMoR7DUtTqbG7gwOBeUlpM24bpdVBDIuONv/hu3Pz6O5GmBkTKNnP7Cysd5WnbcpDJ5J6pSnZswkFf6c+03vIpzLxNN+pWMvyGIBjyoXV9Fd77vntQUhpDNmvCMm1Eoz7cffc2/NbvvAvl5eX47ncfxZe+cB/6esfxwP3PYXBoQp2DzVwEQRAE4VqQHvJFRFXbpGrCIS8sy4Pz42k4PHCO1rFZy1JW63xt3SzQPtSDBRE0traitqkevd19GB0Zg+FhOSfiYyXDwtoyTTQ3l+OWW7bnfIXTU6fGmGWZFwlv/uJQw9GCyY66Wc6rbXoHNZHO5M4rGr6PsvJCPPb4yzh3bphu28Ivfegu/P4fvBM33rQON9/cjvr6OvzovqcwPJjCnhePoKysgqLEQUksikBwZQ5uFQRBEJYHIsgXEVfMBOmzMOzFYCKN8RQJYPYNrnqrlxa+vloc5UsCRsCH8tpq1Lc0Y7DvPPr7+0h/OPBxeFeJEFtrKLd9JLALCry47fZtKCyMqnR58mQv/uOL30dBYYGa7Mfdm/fv7BzEt7/1CMpKC1FaVqS30EFdZ/sRn4ijoCiq1q10uHHCA1Zbm6uwfXs93vTmm9BQVwm/z6e8ydTUlmN4OIGHf/Y8+vtGsO+lE3j22b3UsNmMqqpyOgPnGskXgiAIwtwRQb7IsNcV7olmbxVOwMDwRBomz+JJAkeJ4SWuzy+EgYS35dhqwGesJIaWpmaYZgb93T1wTAfeiwf9CSsESmskyIuLDdx1526UlLDAdpBKmTjfN4zaugpUVMTUnsoghRJDMpHBxEQSjU2VJORd8c1+vIdgOxZKYsW5dSuf2tpSbNvejN27N1E8lFyQ19xc9lN+Xb+xAe2bmmBmLFRVRPCmN96CXde3IxIJ0V5LnHkFQRCEFYtMDLToTFbacVoO9SZxhJYk/LBJ46o+NvrD8pylO8lite9i4YaO5bZ7ZR8MBOlvcmQcB556Dg9/70fIjicR9PspwHQEiTa3f18kyXKHnpVlobzcg7/79O/gup2bcutBojyjvIbwwnBa5NLBQwI+a9rw+12TFd0YsyztkYRdAGps7R5xBaPvT9+DmgzoAtxoZnMuE7ZpoLt7gBqlDsorStV0/yrTSuoXBEEQ5ol0cy46XHGTfKXKPkLfNlaEUFNAFbqdZT8nRK6nPLfPYlfyOnSTYpwvz57TE/TXKIniujtvxXt/59fQsKMd41YGaTOj9udp992p94XlDKUrrx/nB+IYGJhQae67P3gK3/7e4+q7TY2vz/7Ld/G1b/xU/TbomXpJcE/3S87T5FNDjYQ7i/FEPEXi3FIDJFd6CuB70NP/X3wfnB/5g5qnPi/qGypR11CNYCiQy6Ju3AiCIAjC3BGTlSXCrcP9Xg8iBQH0jyWRtmw1rT1X/KruvyCAlgPcB27DY3hRVFmO5g1tMMIhDA4PKztiL5viUHB5L4X6LjJlecKuDxO46+5dOHcujr/+xNfx5BP7MTQyjKamZvzjZ76PF54/isbGCmRNBwODIyguKqK0ye13/URZr/b2jOE733oCn/+37yOdSmPLtja1bfXC9y4pWhAEQcg/IsiXCFWt5+p2tif3+hwMx1OwLRI9Hu35YjlV/kqKcUMhF/BgQRQtG9ahqaUJWRJj46PDyNAn95jyPtxb7t6BOkRYRlDTykmjsrIID9z/Ek519JGgzuLY0WMoLStFaUkFCfJj2L+3Ez/5yVN45JGnUFlRjLa2enUse1cZ6B/D337qW/jWNx7DiePnaXUGr33dLfT85WkLgiAIwlwRk5UlhAUuD/IM2sC6kgg2VBYqu1THZi8nujdS+ztZejgUyixFfdJfWrwhH5q2bMSbfuk9ePMvvQ/NWzfCdEyYmazyuc6LyLPlB6cxny9Iovswurq6EaQEGA77UFFejpJYGL/8K3fhbW+7A6dPD6LjxBiOHBjEww8/C9PUpirqHIYfoyMJjIxOoLTcj83bGtT6S009BEEQBEG4EjKoc4lgMa7g7uScyBkhMfP8uQl0DGRhGoFcrzRL4OUlazlcPlJmPNOo6TVg0+LPAsn+IRzbcwD7nnoOgx1nAcskVW5ojywX3YJ7+8vrztYG3MNtZdPYuq0aH/2Nd5Eg9/NalJYUoa6uBEWFYfT1jeGRx47gy1/6CU4ePYl3vWcXPv7x39JvQCid8qPds+c4+nqH0drK9tQxxGKFdB53gKcgCIIgCFeLCPIlwhXkyuaa/9PvLOnWvpSNZ06PoD+u/X2DxBPvs9APiUU2X2PqdVgsz3Rd3lftT6Lc8tLiMWBQw8JPR3jTFuIjYzi0Zx8OkjCfONuPRDyp7I95cKCT0+Y8dHWh70mYGQ+JZsvKoK2tCP/2hT9EeUkMNolsQ6U3HtDIZikOzIyN+3/yNB786bP4dRLuW7c0KdtxN1XYtkkL97azX3pay41L9XQFQRAEQZgLIsiXCFe2XBgEmRM5aVI2ZydM7Dk1hDGTBZJf7bPQD2l6KDS87nLXvXhyIBZrbEJs2Gyj7CA7Oo4zLx/H8YMHceLgMYwNDMNPoi3sC6peWm3+Mv0cwsKjG0MOigo9+Oa3/gz1tZX0LOjhXXgbww436ZP+ZzJZjI0lUFyqzamoWTX53PmB5wS8Po65XIoRBEEQBGEmRJAvM/hhZEjcHB2MY393AgmLBLknkNvCgml5w7LMzzrNS4KbhBv3iKfHJ9B3/Cx6TnTi5L6X0XPyDOy0CZ/PD58/oO5MEuFiQ8/GSuLeb/8JNm1qIVHtPgVXWGu09uY/jhLttuVBb08vQqEgystLc8e56P0EQRAEQZgbIsiXITz9SJKEzaG+JA70pJH1BNXaFSF2SJMZFEzuRVW932yqQqLNDwNO1sLo4DAGO7tx9tAJdJ3oQG9XD9LxJAyPlxYSifSpemBZ2/FCf6a+H7ig/3LJ1jG01w8XdYhwFXhgZifwmX/8IO65667cOk5hFK+T0Y1MxkRv7whiJVEUF0VwnhqKf/TH/0hbbHzoQ2/Erbds089NPRiO/SkHC4IgCIJwVYjbw2UIS9AgLQUhHyZSJsZSWS1U6R+bDKwIyaNENYdYyzSbTRt8XgQKo4jVVKN2fSs27d6J9ht2obiuCoGiKG1ncc026Q6ooUhH0adjg+5er6MTOezs3G/AQwufL2tZME0THjV4VB9/waRCuDwUTQX0PGzbh1OnemGZFgqLwjCUv3H9CJNJG//3s/fiy1++H4UFZaiuqcA3vvo4nn3mCM6eOYvrdm1AWak7df5M8c7Pg8+lPwVBEARBuBTpIV+WcI8ji0+gfyKLl7pGcTZJglPJdO55tsH/ljMeEs7q3zQVpntR2RLZIXXNvaoej4/Uug0nm4WZSCI7OoHxkXGMDAzBSqUQn0ggbmdhBHyIhMIIhYMIh0k0+nzwUgR1He/AycPH0HfmHAzLht/HHkPYrlmS9ZXgGAr4AwgEqJlHaaqyIoC//dvfQ2tbDcWfnqvVsb14/vlT+B9/+gWMjg3jf/7VRzA2msFnPvNN1NWH8Tef/G3U1lTOEt/07Gl9JuPg+edeRnllETZt4oGhOh0IgiAIgqARQb4s8aip6/nB8NI1kcELnSRMM9w77tWeTS5sXb7omR1ngIQ0+1/n0LNov9CzzSKeRLVFgs3rMWDTd8fhpodF52LfIKqrlY9Qbl6UrkuZGOo5j0PPv4gXH3sKieExBA3/LAJRuBgefOtQg4i9rmzaWI7PfPr30dRcfSH+uD2VzTp45pnjeO7ZPXj1Pbuxtb0Ve/eeRDqTwsYN9aisLFP78rPiJ+qi22IePPn4IXzpi9/Fe993D+68+0Z5NoIgCIJwESLIlyU8ST1b6bKpB5ChJ9Q1bGLvmXEk6LtNYpUkKm1d/o9uVvMR5ZljKiy0+R/dE2+i45Rw4++0r1pF2/iOlZ7z6G1ex4CfVthZE8cPHMFj996HwdM9qqf8wiV4f2EWVIwinc7gXe+8BX/4h+9HYWFYb1KxTn/pw6LGEe/j8/vU4tDvgwc78cXP/RBbt6/He977KkQLwheJbT7extmzAxgaHFY974WF7KtcEARBEISpzNKFKSwtyqhDPRweIMlDOutLfKgvD5DgyawofckCbcaFhNr0xaK/Jv2lfw4vWdgO+7mm9fRpqcWiY/ndAX/ays7cpv0y/DtkYN31W/HWX3ofalobYdlZFX9ayguzwS411aBYUt0ZNZGT69aQU5m24+fnxVPiRyIh+A2D2kI2/fYi4AvjdEcc//SZH+Gz//wdJJPZ3LEufA4P6uvLsX3HehQVFenVgiAIgiBMQwT5MkaLcke5EYzS7/bqMJrKI3BIpGqxoyXnqkR1b0+/N1ciapk4Cct7HpDIK2s3tuG2N9yNQGEEtplVW/MJn81dVgMsoJX7ScOHvS8dx5Ejnbkt0yFNroS5fiT8x0Lrugq8+32vQmlJFOe6+mFmOb4vRZkj0aKOFwRBEAThEsTLyjJmUo4qq2mEvR5EIz6Mp00k0hZs10WgkofTxeta4cKd0x9lD01fKmoqkUzE0XnyFDxsrz6t1/ba4OfgLqtBXqr4y8VPIh7H+nW12LG9zd2SW2aGe83ZDKV9cz1uvnUL6uorc1sEQRAEQZgLrCuEZYor+Jycyz82my4LGNhaF0VJiE0J2HSDVpIwZ7eIq7rH/DJM2ts7MD1ZWAEvdr7iVhTVV5FI5y15hKJb9xbnfq9wOLVYlvaowmY+Pj83YPjXldIRb6cGYtSPm25px5YtLbnj5oYyX1otkSkIgiAI80QE+QpASx8W3oCPxEtNyMDGugKEvWl47DRt4X88Fb2hD1jDsD20RSK8vLocu2+7UXlwySf6WehlNcFjuznuitSgSxbIV9eQYTt+dqYzq0edK6DGAdAiCIIgCGsZEeQrCJbdTIA+6gsD2NZYjKgnAx/76SYRypJ8bcMymZI0i3CfgW3X70JhSUy59csXanKi3LJ6oOYe3VhpaQGaWuvoNxcLV180mFkTg4ODdI6593QbhqEWQRAEQVjLiCBfgfBAzwL6bC0OoqmyAH4nA6+TpvUmSyvawmpxVSnGq8SB7bC3Fkt5XiksL8P2m25UM33mCz4Ty/vV0fTxKHeG5eVh/OpH78Gf/smHsb6tltbrNMTtmiuZr3DPeDJp4dChU8jyjKlqV+5t1wM5J8c4CIIgCIIwGyLIVyA8cNFHf4u8DtZXFaC2LEy/WHa6MpFFkNvLObuYWo3wWwQe3JklYe7xGdi0czt8kbA2rcjtcy1wbLrL6sCB1zBw++27cM/duxAOUsrK2d2zF8RMVruYnA2O10gkgM2b16uebjYHZ9OXkaEknnvmCDpP96rfgiAIgiDMjnhZWcGwzAka7HklgHHTQjzFbudIFHnYBMCTE41rt3fSRzEU9gVx+tgJDPb2wyemERfhUTOgplIm9u/rwJnOLjQ0VCEWK0QmbeMbX/8xhgcn0NJSm+vpvhRez+cIh4P0qdMaWwj94PtP4LvffgLl5SVoW8fHq02CIAiCIMyAzNS5wuEe4azHi/6MjT2nx9E7QcqHRDpPT6/F+Np9vAHHQNjy4ZFv34+ffe9HCPsDJEEluV9ApREvPCSoDS992gnceFMrPv7xj6KiMoa+vmEEgwEUx0JXMWiT45VVt/4cGhrHyEgCpaWFJPAjvIMgCIIgCLMg75JXNNq3it+xUeX34vrGIlQV+Nh/HUkiNtHQs32uxc5JvmdlTe7zoLi2Cr5whGKD167F2JgFj0VxkiZBHscb33wdPvqxtyAUNNBxspPWOaiuKSZBHbkKMc648ao/y8oK0dpaiZISEeOCIAiCcCVEkK9ouL9XS24/ic/qkIOttSEUkTiH7fpkWcN4PDApKgpLS1BQVAJT+dsWQT4JpRCPjUw2ierqIvzax96A//Kb78amLZMTA803DWnX4nT8mk+EgiAIgnBlRJCveFxbcQ8MEj91US+21YUR8ntYk6v1axV3gGespBglZTE4lq3WCS5eeBw/afIIXnj2KP7iz76CT/7NV3DsSKcMxBQEQRCERURq3VUES/MQCc51JT5srQ8jbJAoVT3lrmRfO/Kc71n5Crcz2NBSgc0bauA1bBKgq8NhYb5Q6cE2kU6OoKTUj1e/ejfqGyov61lFEARBEIT8IoJ8lcECi50gboz50F4ZgN+ToV/a5d9qF+R8b176q+/RQsBOobnAxA3rDGzdEEPAx5b1IjSnQymDWi5sWvLGN92Ed777VaipLc1tEwRBEARhMRBBvhohcVXgcdBeEcDGyhAJdPuCTe9qRgly24LPSaMIKbSX+nF9UyFK/MD65hoUFQVhWWKyMglnfwNeTwgjw3FksiaCoQC8Xu02UxAEQRCExUEE+SpETe3Oopx01eaqMJpKgiRSbXhp5Wr1NKLvykPy0kShx8LGiii21BWhKGCobQ0NlSguKVT7CFNht4d+DA6OYGhgSK1xdOtNEARBEIRFQgT5KsZDwqrI58GWmhDqYl7YTgaWhyX56jHbcOW1GoRI9xsmQb6hPIxN1VFE6d75bQETixUhFAxOHiDk4DhykEmnkc6kc+sEQRAEQVhMRJCvajzgyRNLAsC2hgJUFtMaEuXszO6CkM19rky4v1v3eTuWhWLDxK6mEmyuLkTUS/c+pd1RUBBCgOJBen+nwnFBkUQRZdkejI0l9GpBEARBEBYVEeRrAHaHWO4DbmgoRkMsqMxZWIixaQvpsBWmyqkxQeHlIPOkSIxBYrzEZ2JzbQjN1PoIqJlKtfDmfflbMOhBYUFY/RYmcWCyGTnSph9nu0ZgmjbFkUSSIAiCICwmIsjXACyvgiRQKwM+bK2OoqbAgMdmn9wsyw3SrisjGfB9KC8qFHC3b5wHcVYEbOxsLERLWQiulYqyo6cdWZfzb9aYra3N4EknpZPchSNS+2b3GkGcPHkO8Xgyt00QBEEQhMVCBPlagRSpj/RXXciDLdURVER88JEoV8p1haB8i+e+syo3rCxqwiauaypAQ7EfQdo+k3W8e4fr1zfC72cPIsJUOH4Mw8BA/zCymaxeuSSsnLQoCIIgCPlEBPkaQQtZErH0pbbAi50NUZSG/fCy95U86KCFl1J8hcmr+KwM3YcHu5uLUVMYQIDWcWLm5eLZOLlHnQmHWbLrPYSpsBmQB4PDKSRS7sBOEceCIAiCsFiIIF9zOAjS35qoF1vrQygNWjDszDXbVi+OfOOrUPgpvPUkxrc1FKE05FOJWJuxUILOfc4ED+z0ss2KcAnspWZ4OIPR0YncGkEQBEEQFgtRJ2sMFqts+OGnpZlE+ZbaIAI+njjIo3pJZ5ezi4+2Etff1F/HRMBMo7mYe/gLURUx4KP1SoSrXRxlN34JuVsqKozC4AGfwiWw18j4RBwjriBX0ShxJQiCIAiLgQjytQoJLj+J1+biADZXFiDkOCR4WYXNIGivgplstzXzF3UcktzQTWVaE7VT2FgRxPb6QlSE/comnrn0CjNfMxD0qXMJM+GBZZvo6x2CTfG6goYWCIIgCMKKR9TJGoX1FncmR+lzc1kQbVVheD0kyuif45ldXs8ddSX9dc5of+mGzWI8gy21UWytK0SMhTU1HrStOPeK631nhrbn3KpE2Ibcw33qwqU4MAzg6NFO2Bb9nO8jEwRBEARhzoggX6NMlclhw8aWKh+2VvpJ+NIK05NzDZgPVcYnmt95lBwnMV5sZLGtsQDrqiIIsckJh5FO69qNXx6+vroZBAL+a7aVX9VQ3PT1DFCU21cZt4IgCIIg5AMR5ALhQYnhYEdVAFtrI4iwUXZu/bXiWoHPBU6UBolor51FccDEjoYw1peFEPZ6lM34pWd0w+ty8W+Nw24ehVnxerwYHByH7fDkQLmVgiAIgiAsOCLIBQ1p2ACpsI2VAWysCcOf84U4H0E9HRLWl7Ewn07uWiQI/U4WzQU2bm+KoqWExLjHgc/Wdu5q4CbvOsegpTImnXpmsS4QHh8J8mGk0xRP9FNiShAEQRAWBxHkwgW8JMGiJHI3VgTQUh6AT9mSTxXT8xHn2tL7Smjhb9DV6Bt9bSgJYkdDMSoKgvCx/UzuJG7PrSsYr+bcLmwjP69bWCPwgNeRkQn0941KNAmCIAjCIiKCXJgGy+ciShU7qgOojzl6kKdKJizRrk7+8p58hHuU+3tmkccykG3W6dxsouLLYnOFH9fXRVAe9MFr29M8fsxFgF/MlHk+hRnxIJt10N09kPstCIIgCMJiwDpJEC6gBbSNEkoZN9UUYFNFCAEPi3KTNtDijqicBVd8u8vU3zMJcu6VNxwbISuD5rCJW2pDuL46TMKc7cWpKeDRfedKlM90gisyGdZsNks/RZTPjI5g9rDSfa5br7rMcxYEQRAEIX+wThKEC2hZ5iGR7KA44MX1NSFsrQkg7LdJkpNAI3HOi8cz2W9+MWzirbQc737hO52VF/rK6G9eeM0MQuY4NlQGcGNTEZpLQgjlUuXFIpxPMzfci7MfP2pKkPCf+znWCuzThn2Re9HdO6jW6Gc05QEIgiAIgrAgiCAXZkSJYVKvUUohG8uD2FRbiIifVjrcW85C2wMvLznZpuFfM8l0FnvaHt3x8DcviWMLfiuJhiI/bmwpxdbaAsQiPtUjnl/RzGfTZ0zEM8qlnzATHO966esbUS8S8vscBEEQBEGYDRHkwqywrDZIlRXSl+0xP+5uKkQbCehCg4SbZZKoZhvzSRHueNgAhb9PLizAdd8r/bMteMw0ItY4moNp3FYXwi2thWgqCyPM52QFmFe9nGsY5LrpUxlqTIjKnBUVWxRBg4ODoMe7BMjDEQRBENYmIsiFK8KJJEJKuSFi4JaGYtzYWIC6iIkwMiTMHZhZE17TUmKOJDeSXj/iCGIcPkw4XqQsD2zbA9LyaI5auL42hNtaYlhfESVxz75VJiU8o/Rz3qCzO3wFajZoxcl/hEugeKH44QYLuz4cG0+KL3JBEARBWCREkAuXYVK88jfHziJi2Ggp8OHWtlLc0lSA7WUetJT4UBmw4Hcy8NoZ+Kw0AnYKBR4TVaEsWmMOtlb5sbsxiptay7GpqhiFYT+8agIi7l/X/eoadyr8fEEny02XPzaWhCV+yGeFPexw7CQTGfSfH1LrRJQLgiAIwsLjsW1RKMLV4UB5CVf/bFZqjoOMaSNJcpon3RnJ2MqExaAkxQLb7/Mi7LMQDfD0/AEYdAwfxu7NlfSbQezxqvwnSH3d+364D3/6Z59H1jTp9wwXF2BTY6q83I+//t+/i1tu3qTWaTOfxSgmFubpC4IgCMJyR3rIhTnAyYVtwukvqTSWTyES3cU+B9VRAxtiAbTH6LPUwLpSH5qLvKiO+FHkD4DHgyq5pdSdPnYm05SFlGPs0k/03hXwehFPmOjs7FE/JboEQRAEYeERQS5cNSyiL4YFG/eYs50JJyY9xJP/6Z503soaXAs7LcRzq2c+4QKSSKRzDQJhNtj7u5nx4vz5kdwaQRAEQRAWGhHkwqLDkthdFpO+/n7Y3E0u5iqzwPFiIJ2xMTQ4BjZmy+8AW0EQBEEQZkIEubBqYTtxvejfI8MkMkllihyfDYobjw3LMjE6OgHTZEWe2yQIgiAIwoIhglxY/eR6eScmJpTvdOHyeL1ejMcnMDaeyK0RBEEQBGEhEUEu5A3uTF2OHapKgtOfVEpsyK8GnsxpZGQCw8OjuTWCIAiCICwkIsiFVclUt4b81crqQZ1igXFl2D3l8PA4RnKCXNowgiAIgrCwiCAX8gbrtuWq3VJpC0kW5FOEujADpL69Xg/GR8YxPKQFuUSZIAiCICwsIsiFNUE6nVITAtm2nVsjzIwHXo+BRDyNiYmpNuSiygVBEARhoRBBLqwJEsk0CXILHo8k+cuS093sYWVsNKm+Sw+5IAiCICwsok6ENYFpmshkTZ6/SLgCbDNuWjZOd3Yhmc7m1gqCIAiCsFCIIBdWNzmj9omJDIlyCx6vKPIr44Hf70d//xCScd1LLgiCIAjCwiGCXFjd5PT3wMAYUklTLKGvBmWjYmBiPI1s1tLrBEEQBEFYMESQC6sSNrtQS24MZzKRhWnyD5HkV4LNejzwobt7EGPjcXdt7nMhWYxrCIIgCMLyQwS5sKpxByROxBPKLlr0+JXx0D+v4cf58yNTPK1IxAmCIAjCQiGCXFgTDA0PIZlMiqy8KhxqyPiQzVK8DSVkYiBBEARBWGBEkAurFK0iXS3JphfsaUV6eq8GD4lwhxYveroHldmPxJogCIIgLBwiyIVVDPf0qg9kU5ncGunuvTIcbw4MrwdnzpxBxrREkQuCIAjCAiKCXFj18LT58YQ7yc1UZcnfpy6cHXiZus9ahafQ95Ig784NhhUEQRAEYaEQQS6sSpTwzonvdNbE2EQSlsXDFS+G17gL955LD7oLx8TYWBK2ZYkduSAIgiAsICLIhVWLK75T6QwmSJB7LpvcXTHuLgI3Xwb6hmCaWbdtIwiCIAjCAiCCXFj1pFMZJBLpnKi8WFm6AnyqWYYIcsbj8WJkZAzDQ67rQ0EQBEEQFgIR5MKqZ2J8AuPj4yQwZxPjIsAvhicHcqh4yNoOenp7cmsFQRAEQVgIRJALqxZXZscnkiTKs2qQ4qU95C68nrdfbp+1g2qmeAxld9/ZeUavFARBEARhQRBBLqxK2I+2J6fIx8eTGBtP5wT55WCzFfEowqgmiccL0wygu3tArRMEQRAEYWEQQS6sWtwe8ol4BmaWJwUS5oJj8+RAHpw+fVZ5WbnU5EcQBEEQhHwgglxY1bCQHB2NkyBnTyEiKOeOg5GRUViW27wRBEEQBCHfiCAXVi2sv23bwfjYuPoU5gbHnxcGRodNjAxP5NYKgiAIgpBvRJALqxrTsjE6Ok7fxDZ8PngMA/G4jb6+wdwaQRAEQRDyjQhyYVXD076PjWdgOx6S5NxLLsJ8LrDrw3TaRndPX26NmP0IgiAIQr4RQS6sSlh685JKmRgaSsHrCZCWlOQ+V9juPpW20NvjeloR0x9BEARByDerTKFI752g4ZTASzaTweDACPyGT1LHPDEtByOjcf1DIlEQBEEQ8o50GQqrErcfN5nKYHhoBI7hUb7JhbljZm309Y9q14eiyAVBEAQh74ggF1Y14+MZjIyNqUmBxOvh3OE4Y5eHg4MJZLO5lYIgCIIg5JVVJsilB1Rw0ep7dHQUmbSpbKGF+eHxeDExHsfERM5sRRAEQRCEvCI95MKqxJXfiUSKvnvhcUSQXwtDQyM4f15cHwqCIAjCQiCCXFi18FxAPKGNmbVya4T54PUaGB2Jo79vKLdGEARBEIR8IoJcWLWwlcr4WFJ1lzsyGHHeeL0eJJMZjI7xBEuCIAiCIOQbEeTCqoTFuGk66OkbVQM64ZEJgeYNxWUimcLw8Jj+KW0bQRAEQcgrIsiFVYttWzh+tIMEufggvyaolLBsGx2nepFOZ2iFxKYgCIIg5BMR5MKqJZNxMDA0Ih5WrhEVexSHvT3nEY8n1TpBEARBEPKHCHJh1ZJMZDA+Lq768oFBRUUqlYFpygBZQRAEQcg3IsiFVUs2a9JiwfF4YYuP+muAigmPgUzaUXb5giAIgiDkFxHkwqplcHBQCXI2ubjYaEVk5dzweA3E4ymkU2xDLgiCIAhCPhFBLqxaus4NwLFIfM8wKZBYlc8N9lQzNjaKRCKRWyMIgiAIQn4A/n+n/bz12g0PZAAAAABJRU5ErkJggg=="/>
          <p:cNvSpPr>
            <a:spLocks noChangeAspect="1" noChangeArrowheads="1"/>
          </p:cNvSpPr>
          <p:nvPr/>
        </p:nvSpPr>
        <p:spPr bwMode="auto">
          <a:xfrm>
            <a:off x="2927927" y="2411020"/>
            <a:ext cx="6502399" cy="669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283855" y="4414982"/>
            <a:ext cx="9250971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US" sz="2000" dirty="0" err="1">
                <a:solidFill>
                  <a:srgbClr val="2E2F6D"/>
                </a:solidFill>
              </a:rPr>
              <a:t>Te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benaderen</a:t>
            </a:r>
            <a:r>
              <a:rPr lang="en-US" sz="2000" dirty="0">
                <a:solidFill>
                  <a:srgbClr val="2E2F6D"/>
                </a:solidFill>
              </a:rPr>
              <a:t> via:​</a:t>
            </a:r>
          </a:p>
          <a:p>
            <a:pPr fontAlgn="base"/>
            <a:endParaRPr lang="en-US" dirty="0">
              <a:solidFill>
                <a:srgbClr val="2E2F6D"/>
              </a:solidFill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E2F6D"/>
                </a:solidFill>
              </a:rPr>
              <a:t>Website IP&amp;ABR </a:t>
            </a:r>
            <a:r>
              <a:rPr lang="en-US" sz="2000" dirty="0" err="1">
                <a:solidFill>
                  <a:srgbClr val="2E2F6D"/>
                </a:solidFill>
              </a:rPr>
              <a:t>Zorgnetwerk</a:t>
            </a:r>
            <a:r>
              <a:rPr lang="en-US" sz="2000" dirty="0">
                <a:solidFill>
                  <a:srgbClr val="2E2F6D"/>
                </a:solidFill>
              </a:rPr>
              <a:t> ZWN </a:t>
            </a:r>
            <a:r>
              <a:rPr lang="nl-NL" sz="2000" u="sng" dirty="0">
                <a:solidFill>
                  <a:srgbClr val="2E2F6D"/>
                </a:solidFill>
                <a:hlinkClick r:id="rId4"/>
              </a:rPr>
              <a:t>https://abrzorgnetwerkzwn.nl/schoonmaak-desinfectie/</a:t>
            </a:r>
            <a:r>
              <a:rPr lang="nl-NL" sz="2000" dirty="0">
                <a:solidFill>
                  <a:srgbClr val="2E2F6D"/>
                </a:solidFill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dirty="0">
              <a:solidFill>
                <a:srgbClr val="2E2F6D"/>
              </a:solidFill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nl-NL" sz="2000" dirty="0" err="1">
                <a:solidFill>
                  <a:srgbClr val="2E2F6D"/>
                </a:solidFill>
              </a:rPr>
              <a:t>Youtube</a:t>
            </a:r>
            <a:r>
              <a:rPr lang="nl-NL" sz="2000" dirty="0">
                <a:solidFill>
                  <a:srgbClr val="2E2F6D"/>
                </a:solidFill>
              </a:rPr>
              <a:t>: </a:t>
            </a:r>
            <a:r>
              <a:rPr lang="nl-NL" sz="2000" dirty="0">
                <a:solidFill>
                  <a:srgbClr val="2E2F6D"/>
                </a:solidFill>
                <a:hlinkClick r:id="rId5"/>
              </a:rPr>
              <a:t>Animatie schoonmaken met de microvezelmethode</a:t>
            </a:r>
            <a:endParaRPr lang="nl-NL" sz="2000" dirty="0">
              <a:solidFill>
                <a:srgbClr val="2E2F6D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594"/>
            <a:ext cx="1097375" cy="6858594"/>
          </a:xfrm>
          <a:prstGeom prst="rect">
            <a:avLst/>
          </a:prstGeom>
        </p:spPr>
      </p:pic>
      <p:pic>
        <p:nvPicPr>
          <p:cNvPr id="7" name="k3z79KbZ5Q4"/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A933A-BD2C-4911-979E-452D849B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119" y="1429190"/>
            <a:ext cx="9339470" cy="10096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E2F6D"/>
                </a:solidFill>
              </a:rPr>
              <a:t>Hoe </a:t>
            </a:r>
            <a:r>
              <a:rPr lang="en-US" b="1" dirty="0" err="1">
                <a:solidFill>
                  <a:srgbClr val="2E2F6D"/>
                </a:solidFill>
              </a:rPr>
              <a:t>gebruik</a:t>
            </a:r>
            <a:r>
              <a:rPr lang="en-US" b="1" dirty="0">
                <a:solidFill>
                  <a:srgbClr val="2E2F6D"/>
                </a:solidFill>
              </a:rPr>
              <a:t> je </a:t>
            </a:r>
            <a:r>
              <a:rPr lang="en-US" b="1" dirty="0">
                <a:solidFill>
                  <a:srgbClr val="002060"/>
                </a:solidFill>
              </a:rPr>
              <a:t>de</a:t>
            </a:r>
            <a:r>
              <a:rPr lang="en-US" b="1" dirty="0">
                <a:solidFill>
                  <a:srgbClr val="2E2F6D"/>
                </a:solidFill>
              </a:rPr>
              <a:t> </a:t>
            </a:r>
            <a:r>
              <a:rPr lang="en-US" b="1" dirty="0" err="1">
                <a:solidFill>
                  <a:srgbClr val="2E2F6D"/>
                </a:solidFill>
              </a:rPr>
              <a:t>animatie</a:t>
            </a:r>
            <a:r>
              <a:rPr lang="en-US" b="1" dirty="0">
                <a:solidFill>
                  <a:srgbClr val="2E2F6D"/>
                </a:solidFill>
              </a:rPr>
              <a:t>?</a:t>
            </a:r>
            <a:endParaRPr lang="nl-NL" b="1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87828-198A-46D2-9359-79E98D4EB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509" y="2647623"/>
            <a:ext cx="10843491" cy="344701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dirty="0">
                <a:solidFill>
                  <a:srgbClr val="2E2F6D"/>
                </a:solidFill>
              </a:rPr>
              <a:t>1. </a:t>
            </a:r>
            <a:r>
              <a:rPr lang="en-US" sz="2000" dirty="0" err="1">
                <a:solidFill>
                  <a:srgbClr val="2E2F6D"/>
                </a:solidFill>
              </a:rPr>
              <a:t>Als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b="1" dirty="0" err="1">
                <a:solidFill>
                  <a:srgbClr val="2E2F6D"/>
                </a:solidFill>
              </a:rPr>
              <a:t>ondersteuning</a:t>
            </a:r>
            <a:r>
              <a:rPr lang="en-US" sz="2000" b="1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bij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voorlichting</a:t>
            </a:r>
            <a:r>
              <a:rPr lang="en-US" sz="2000" dirty="0">
                <a:solidFill>
                  <a:srgbClr val="2E2F6D"/>
                </a:solidFill>
              </a:rPr>
              <a:t> over het </a:t>
            </a:r>
            <a:r>
              <a:rPr lang="en-US" sz="2000" dirty="0" err="1">
                <a:solidFill>
                  <a:srgbClr val="2E2F6D"/>
                </a:solidFill>
              </a:rPr>
              <a:t>schoonmaken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en</a:t>
            </a:r>
            <a:r>
              <a:rPr lang="en-US" sz="2000" dirty="0">
                <a:solidFill>
                  <a:srgbClr val="2E2F6D"/>
                </a:solidFill>
              </a:rPr>
              <a:t> </a:t>
            </a:r>
            <a:r>
              <a:rPr lang="en-US" sz="2000" dirty="0" err="1">
                <a:solidFill>
                  <a:srgbClr val="2E2F6D"/>
                </a:solidFill>
              </a:rPr>
              <a:t>eventueel</a:t>
            </a:r>
            <a:r>
              <a:rPr lang="en-US" sz="2000" dirty="0">
                <a:solidFill>
                  <a:srgbClr val="2E2F6D"/>
                </a:solidFill>
              </a:rPr>
              <a:t> </a:t>
            </a:r>
            <a:r>
              <a:rPr lang="en-US" sz="2000" dirty="0" err="1">
                <a:solidFill>
                  <a:srgbClr val="2E2F6D"/>
                </a:solidFill>
              </a:rPr>
              <a:t>desinfecteren</a:t>
            </a:r>
            <a:r>
              <a:rPr lang="en-US" sz="2000" dirty="0">
                <a:solidFill>
                  <a:srgbClr val="2E2F6D"/>
                </a:solidFill>
              </a:rPr>
              <a:t> met </a:t>
            </a:r>
            <a:r>
              <a:rPr lang="en-US" sz="2000" dirty="0" err="1">
                <a:solidFill>
                  <a:srgbClr val="2E2F6D"/>
                </a:solidFill>
              </a:rPr>
              <a:t>microvezeldoeken</a:t>
            </a:r>
            <a:r>
              <a:rPr lang="en-US" sz="2000" dirty="0">
                <a:solidFill>
                  <a:srgbClr val="2E2F6D"/>
                </a:solidFill>
              </a:rPr>
              <a:t>​</a:t>
            </a:r>
          </a:p>
          <a:p>
            <a:pPr fontAlgn="base"/>
            <a:r>
              <a:rPr lang="nl-NL" sz="2000" dirty="0">
                <a:solidFill>
                  <a:srgbClr val="2E2F6D"/>
                </a:solidFill>
              </a:rPr>
              <a:t>Je kunt de animatie aanvullen met uitleg over de protocollen van de eigen instelling</a:t>
            </a:r>
            <a:r>
              <a:rPr lang="en-US" sz="2000" dirty="0">
                <a:solidFill>
                  <a:srgbClr val="2E2F6D"/>
                </a:solidFill>
              </a:rPr>
              <a:t>​.</a:t>
            </a:r>
          </a:p>
          <a:p>
            <a:pPr marL="0" indent="0" fontAlgn="base">
              <a:buNone/>
            </a:pPr>
            <a:endParaRPr lang="nl-NL" sz="2000" dirty="0">
              <a:solidFill>
                <a:srgbClr val="2E2F6D"/>
              </a:solidFill>
            </a:endParaRPr>
          </a:p>
          <a:p>
            <a:pPr marL="0" indent="0" fontAlgn="base">
              <a:buNone/>
            </a:pPr>
            <a:r>
              <a:rPr lang="nl-NL" sz="2000" dirty="0">
                <a:solidFill>
                  <a:srgbClr val="2E2F6D"/>
                </a:solidFill>
              </a:rPr>
              <a:t>2. Als</a:t>
            </a:r>
            <a:r>
              <a:rPr lang="nl-NL" sz="2000" b="1" dirty="0">
                <a:solidFill>
                  <a:srgbClr val="2E2F6D"/>
                </a:solidFill>
              </a:rPr>
              <a:t> uitgangspunt </a:t>
            </a:r>
            <a:r>
              <a:rPr lang="nl-NL" sz="2000" dirty="0">
                <a:solidFill>
                  <a:srgbClr val="2E2F6D"/>
                </a:solidFill>
              </a:rPr>
              <a:t>om het gesprek aan te gaan</a:t>
            </a:r>
            <a:r>
              <a:rPr lang="en-US" sz="2000" dirty="0">
                <a:solidFill>
                  <a:srgbClr val="2E2F6D"/>
                </a:solidFill>
              </a:rPr>
              <a:t>​</a:t>
            </a:r>
          </a:p>
          <a:p>
            <a:pPr fontAlgn="base"/>
            <a:r>
              <a:rPr lang="nl-NL" sz="2000" dirty="0">
                <a:solidFill>
                  <a:srgbClr val="2E2F6D"/>
                </a:solidFill>
              </a:rPr>
              <a:t>Wat weet men al, wat is nieuw?</a:t>
            </a:r>
            <a:r>
              <a:rPr lang="en-US" sz="2000" dirty="0">
                <a:solidFill>
                  <a:srgbClr val="2E2F6D"/>
                </a:solidFill>
              </a:rPr>
              <a:t>​</a:t>
            </a:r>
          </a:p>
          <a:p>
            <a:pPr fontAlgn="base"/>
            <a:r>
              <a:rPr lang="nl-NL" sz="2000" dirty="0">
                <a:solidFill>
                  <a:srgbClr val="2E2F6D"/>
                </a:solidFill>
              </a:rPr>
              <a:t>Als de kennis er wel is, maar de praktijk laat iets anders zien, ga dan open het gesprek aan</a:t>
            </a:r>
            <a:r>
              <a:rPr lang="en-US" sz="2000" dirty="0">
                <a:solidFill>
                  <a:srgbClr val="2E2F6D"/>
                </a:solidFill>
              </a:rPr>
              <a:t>​.</a:t>
            </a:r>
          </a:p>
          <a:p>
            <a:pPr fontAlgn="base"/>
            <a:r>
              <a:rPr lang="nl-NL" sz="2000" dirty="0">
                <a:solidFill>
                  <a:srgbClr val="2E2F6D"/>
                </a:solidFill>
              </a:rPr>
              <a:t>Waarom wijkt de praktijk af van de theorie?</a:t>
            </a:r>
            <a:endParaRPr lang="en-US" sz="2000" dirty="0">
              <a:solidFill>
                <a:srgbClr val="2E2F6D"/>
              </a:solidFill>
            </a:endParaRPr>
          </a:p>
          <a:p>
            <a:endParaRPr lang="nl-NL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C5D73917-62AB-809D-75E8-3CEF47064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528" y="193467"/>
            <a:ext cx="2200446" cy="111849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375" y="-594"/>
            <a:ext cx="1097375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12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A933A-BD2C-4911-979E-452D849B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95" y="1388992"/>
            <a:ext cx="9757040" cy="100965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E2F6D"/>
                </a:solidFill>
              </a:rPr>
              <a:t> </a:t>
            </a:r>
            <a:r>
              <a:rPr lang="en-US" b="1" dirty="0" err="1">
                <a:solidFill>
                  <a:srgbClr val="2E2F6D"/>
                </a:solidFill>
              </a:rPr>
              <a:t>Verschillende</a:t>
            </a:r>
            <a:r>
              <a:rPr lang="en-US" b="1" dirty="0">
                <a:solidFill>
                  <a:srgbClr val="2E2F6D"/>
                </a:solidFill>
              </a:rPr>
              <a:t> </a:t>
            </a:r>
            <a:r>
              <a:rPr lang="en-US" b="1" dirty="0" err="1">
                <a:solidFill>
                  <a:srgbClr val="2E2F6D"/>
                </a:solidFill>
              </a:rPr>
              <a:t>soorten</a:t>
            </a:r>
            <a:r>
              <a:rPr lang="en-US" b="1" dirty="0">
                <a:solidFill>
                  <a:srgbClr val="2E2F6D"/>
                </a:solidFill>
              </a:rPr>
              <a:t> </a:t>
            </a:r>
            <a:r>
              <a:rPr lang="en-US" b="1" dirty="0" err="1">
                <a:solidFill>
                  <a:srgbClr val="2E2F6D"/>
                </a:solidFill>
              </a:rPr>
              <a:t>microvezeldoeken</a:t>
            </a:r>
            <a:endParaRPr lang="nl-NL" b="1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87828-198A-46D2-9359-79E98D4EB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022" y="2595587"/>
            <a:ext cx="10896978" cy="344701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dirty="0">
                <a:solidFill>
                  <a:srgbClr val="2E2F6D"/>
                </a:solidFill>
              </a:rPr>
              <a:t>In de </a:t>
            </a:r>
            <a:r>
              <a:rPr lang="en-US" sz="2000" dirty="0" err="1">
                <a:solidFill>
                  <a:srgbClr val="2E2F6D"/>
                </a:solidFill>
              </a:rPr>
              <a:t>animatie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wordt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uitleg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gegeven</a:t>
            </a:r>
            <a:r>
              <a:rPr lang="en-US" sz="2000" dirty="0">
                <a:solidFill>
                  <a:srgbClr val="2E2F6D"/>
                </a:solidFill>
              </a:rPr>
              <a:t> over </a:t>
            </a:r>
            <a:r>
              <a:rPr lang="en-US" sz="2000" dirty="0" err="1">
                <a:solidFill>
                  <a:srgbClr val="2E2F6D"/>
                </a:solidFill>
              </a:rPr>
              <a:t>herbruikbare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doeken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en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wergwerpdoeken</a:t>
            </a:r>
            <a:r>
              <a:rPr lang="en-US" sz="2000" dirty="0">
                <a:solidFill>
                  <a:srgbClr val="2E2F6D"/>
                </a:solidFill>
              </a:rPr>
              <a:t>, maar het is </a:t>
            </a:r>
            <a:r>
              <a:rPr lang="en-US" sz="2000" dirty="0" err="1">
                <a:solidFill>
                  <a:srgbClr val="2E2F6D"/>
                </a:solidFill>
              </a:rPr>
              <a:t>goed</a:t>
            </a:r>
            <a:r>
              <a:rPr lang="en-US" sz="2000" dirty="0">
                <a:solidFill>
                  <a:srgbClr val="2E2F6D"/>
                </a:solidFill>
              </a:rPr>
              <a:t> om nog </a:t>
            </a:r>
            <a:r>
              <a:rPr lang="en-US" sz="2000" dirty="0" err="1">
                <a:solidFill>
                  <a:srgbClr val="2E2F6D"/>
                </a:solidFill>
              </a:rPr>
              <a:t>aan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te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geven</a:t>
            </a:r>
            <a:r>
              <a:rPr lang="en-US" sz="2000" dirty="0">
                <a:solidFill>
                  <a:srgbClr val="2E2F6D"/>
                </a:solidFill>
              </a:rPr>
              <a:t>:</a:t>
            </a:r>
          </a:p>
          <a:p>
            <a:pPr fontAlgn="base"/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welke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doeken</a:t>
            </a:r>
            <a:r>
              <a:rPr lang="en-US" sz="2000" dirty="0">
                <a:solidFill>
                  <a:srgbClr val="2E2F6D"/>
                </a:solidFill>
              </a:rPr>
              <a:t> in de </a:t>
            </a:r>
            <a:r>
              <a:rPr lang="en-US" sz="2000" dirty="0" err="1">
                <a:solidFill>
                  <a:srgbClr val="2E2F6D"/>
                </a:solidFill>
              </a:rPr>
              <a:t>eigen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instelling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gebruikt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worden</a:t>
            </a:r>
            <a:r>
              <a:rPr lang="en-US" sz="2000" dirty="0">
                <a:solidFill>
                  <a:srgbClr val="2E2F6D"/>
                </a:solidFill>
              </a:rPr>
              <a:t>;​ </a:t>
            </a:r>
          </a:p>
          <a:p>
            <a:pPr fontAlgn="base"/>
            <a:r>
              <a:rPr lang="en-US" sz="2000" dirty="0">
                <a:solidFill>
                  <a:srgbClr val="2E2F6D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wie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welke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doek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gebruikt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  <a:p>
            <a:pPr fontAlgn="base"/>
            <a:endParaRPr lang="en-US" sz="2000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Dit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namelijk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verschillen</a:t>
            </a:r>
            <a:r>
              <a:rPr lang="en-US" sz="2000" dirty="0">
                <a:solidFill>
                  <a:srgbClr val="002060"/>
                </a:solidFill>
              </a:rPr>
              <a:t> per </a:t>
            </a:r>
            <a:r>
              <a:rPr lang="en-US" sz="2000" dirty="0" err="1">
                <a:solidFill>
                  <a:srgbClr val="002060"/>
                </a:solidFill>
              </a:rPr>
              <a:t>doelgroep</a:t>
            </a:r>
            <a:r>
              <a:rPr lang="en-US" sz="2000" dirty="0">
                <a:solidFill>
                  <a:srgbClr val="002060"/>
                </a:solidFill>
              </a:rPr>
              <a:t>!</a:t>
            </a:r>
          </a:p>
          <a:p>
            <a:pPr marL="0" indent="0" fontAlgn="base">
              <a:buNone/>
            </a:pPr>
            <a:r>
              <a:rPr lang="nl-NL" dirty="0">
                <a:solidFill>
                  <a:srgbClr val="FF0000"/>
                </a:solidFill>
              </a:rPr>
              <a:t>​</a:t>
            </a:r>
          </a:p>
          <a:p>
            <a:pPr marL="0" indent="0">
              <a:buNone/>
            </a:pPr>
            <a:endParaRPr lang="nl-NL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C5D73917-62AB-809D-75E8-3CEF47064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528" y="193467"/>
            <a:ext cx="2200446" cy="111849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21449">
            <a:off x="7410664" y="3745811"/>
            <a:ext cx="3250253" cy="190356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594"/>
            <a:ext cx="1097375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A933A-BD2C-4911-979E-452D849B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265" y="1388992"/>
            <a:ext cx="9339470" cy="1009651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2E2F6D"/>
                </a:solidFill>
                <a:cs typeface="Arial" panose="020B0604020202020204" pitchFamily="34" charset="0"/>
              </a:rPr>
              <a:t>Gebruik van een microvezeldoek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87828-198A-46D2-9359-79E98D4EB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265" y="2610678"/>
            <a:ext cx="10174608" cy="344701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l-NL"/>
              <a:t>​</a:t>
            </a:r>
          </a:p>
          <a:p>
            <a:endParaRPr lang="nl-NL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C5D73917-62AB-809D-75E8-3CEF47064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528" y="193467"/>
            <a:ext cx="2200446" cy="111849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191491" y="2484582"/>
            <a:ext cx="10123054" cy="49859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US" sz="2000" dirty="0">
                <a:solidFill>
                  <a:srgbClr val="2E2F6D"/>
                </a:solidFill>
              </a:rPr>
              <a:t>Ook </a:t>
            </a:r>
            <a:r>
              <a:rPr lang="en-US" sz="2000" dirty="0" err="1">
                <a:solidFill>
                  <a:srgbClr val="2E2F6D"/>
                </a:solidFill>
              </a:rPr>
              <a:t>hier</a:t>
            </a:r>
            <a:r>
              <a:rPr lang="en-US" sz="2000" dirty="0">
                <a:solidFill>
                  <a:srgbClr val="2E2F6D"/>
                </a:solidFill>
              </a:rPr>
              <a:t> is het </a:t>
            </a:r>
            <a:r>
              <a:rPr lang="en-US" sz="2000" dirty="0" err="1">
                <a:solidFill>
                  <a:srgbClr val="2E2F6D"/>
                </a:solidFill>
              </a:rPr>
              <a:t>goed</a:t>
            </a:r>
            <a:r>
              <a:rPr lang="en-US" sz="2000" dirty="0">
                <a:solidFill>
                  <a:srgbClr val="2E2F6D"/>
                </a:solidFill>
              </a:rPr>
              <a:t> om </a:t>
            </a:r>
            <a:r>
              <a:rPr lang="en-US" sz="2000" dirty="0" err="1">
                <a:solidFill>
                  <a:srgbClr val="2E2F6D"/>
                </a:solidFill>
              </a:rPr>
              <a:t>aan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te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geven</a:t>
            </a:r>
            <a:r>
              <a:rPr lang="en-US" sz="2000" dirty="0">
                <a:solidFill>
                  <a:srgbClr val="2E2F6D"/>
                </a:solidFill>
              </a:rPr>
              <a:t> wat de </a:t>
            </a:r>
            <a:r>
              <a:rPr lang="en-US" sz="2000" dirty="0" err="1">
                <a:solidFill>
                  <a:srgbClr val="2E2F6D"/>
                </a:solidFill>
              </a:rPr>
              <a:t>afspraken</a:t>
            </a:r>
            <a:r>
              <a:rPr lang="en-US" sz="2000" dirty="0">
                <a:solidFill>
                  <a:srgbClr val="2E2F6D"/>
                </a:solidFill>
              </a:rPr>
              <a:t> in de </a:t>
            </a:r>
            <a:r>
              <a:rPr lang="en-US" sz="2000" dirty="0" err="1">
                <a:solidFill>
                  <a:srgbClr val="2E2F6D"/>
                </a:solidFill>
              </a:rPr>
              <a:t>betreffende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instelling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zijn</a:t>
            </a:r>
            <a:r>
              <a:rPr lang="en-US" sz="2000" dirty="0">
                <a:solidFill>
                  <a:srgbClr val="2E2F6D"/>
                </a:solidFill>
              </a:rPr>
              <a:t>.​</a:t>
            </a:r>
          </a:p>
          <a:p>
            <a:pPr fontAlgn="base"/>
            <a:endParaRPr lang="en-US" sz="2000" dirty="0">
              <a:solidFill>
                <a:srgbClr val="2E2F6D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2E2F6D"/>
                </a:solidFill>
              </a:rPr>
              <a:t>Klamvochtig</a:t>
            </a:r>
            <a:r>
              <a:rPr lang="en-US" sz="2000" b="1" dirty="0">
                <a:solidFill>
                  <a:srgbClr val="2E2F6D"/>
                </a:solidFill>
              </a:rPr>
              <a:t> </a:t>
            </a:r>
            <a:r>
              <a:rPr lang="en-US" sz="2000" dirty="0">
                <a:solidFill>
                  <a:srgbClr val="2E2F6D"/>
                </a:solidFill>
              </a:rPr>
              <a:t>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2E2F6D"/>
                </a:solidFill>
              </a:rPr>
              <a:t>Geef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aan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hoeveel</a:t>
            </a:r>
            <a:r>
              <a:rPr lang="en-US" sz="2000" dirty="0">
                <a:solidFill>
                  <a:srgbClr val="2E2F6D"/>
                </a:solidFill>
              </a:rPr>
              <a:t> water </a:t>
            </a:r>
            <a:r>
              <a:rPr lang="en-US" sz="2000" dirty="0" err="1">
                <a:solidFill>
                  <a:srgbClr val="2E2F6D"/>
                </a:solidFill>
              </a:rPr>
              <a:t>aan</a:t>
            </a:r>
            <a:r>
              <a:rPr lang="en-US" sz="2000" dirty="0">
                <a:solidFill>
                  <a:srgbClr val="2E2F6D"/>
                </a:solidFill>
              </a:rPr>
              <a:t> </a:t>
            </a:r>
            <a:r>
              <a:rPr lang="en-US" sz="2000" dirty="0" err="1">
                <a:solidFill>
                  <a:srgbClr val="2E2F6D"/>
                </a:solidFill>
              </a:rPr>
              <a:t>één</a:t>
            </a:r>
            <a:r>
              <a:rPr lang="en-US" sz="2000" dirty="0">
                <a:solidFill>
                  <a:srgbClr val="2E2F6D"/>
                </a:solidFill>
              </a:rPr>
              <a:t> of </a:t>
            </a:r>
            <a:r>
              <a:rPr lang="en-US" sz="2000" dirty="0" err="1">
                <a:solidFill>
                  <a:srgbClr val="2E2F6D"/>
                </a:solidFill>
              </a:rPr>
              <a:t>meerdere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doeken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moet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worden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toegevoegd</a:t>
            </a:r>
            <a:r>
              <a:rPr lang="en-US" sz="2000" dirty="0">
                <a:solidFill>
                  <a:srgbClr val="2E2F6D"/>
                </a:solidFill>
              </a:rPr>
              <a:t>.​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E2F6D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2E2F6D"/>
                </a:solidFill>
              </a:rPr>
              <a:t>Schoonmaakmiddelen</a:t>
            </a:r>
            <a:r>
              <a:rPr lang="en-US" sz="2000" b="1" dirty="0">
                <a:solidFill>
                  <a:srgbClr val="2E2F6D"/>
                </a:solidFill>
              </a:rPr>
              <a:t> </a:t>
            </a:r>
            <a:r>
              <a:rPr lang="en-US" sz="2000" dirty="0">
                <a:solidFill>
                  <a:srgbClr val="2E2F6D"/>
                </a:solidFill>
              </a:rPr>
              <a:t>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2E2F6D"/>
                </a:solidFill>
              </a:rPr>
              <a:t>Geef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aan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dat</a:t>
            </a:r>
            <a:r>
              <a:rPr lang="en-US" sz="2000" dirty="0">
                <a:solidFill>
                  <a:srgbClr val="2E2F6D"/>
                </a:solidFill>
              </a:rPr>
              <a:t> er </a:t>
            </a:r>
            <a:r>
              <a:rPr lang="en-US" sz="2000" dirty="0" err="1">
                <a:solidFill>
                  <a:srgbClr val="2E2F6D"/>
                </a:solidFill>
              </a:rPr>
              <a:t>geen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schoonmaakmiddel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aan</a:t>
            </a:r>
            <a:r>
              <a:rPr lang="en-US" sz="2000" dirty="0">
                <a:solidFill>
                  <a:srgbClr val="2E2F6D"/>
                </a:solidFill>
              </a:rPr>
              <a:t> de </a:t>
            </a:r>
            <a:r>
              <a:rPr lang="en-US" sz="2000" dirty="0" err="1">
                <a:solidFill>
                  <a:srgbClr val="2E2F6D"/>
                </a:solidFill>
              </a:rPr>
              <a:t>microvezeldoek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wordt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toegevoegd</a:t>
            </a:r>
            <a:r>
              <a:rPr lang="en-US" sz="2000" dirty="0">
                <a:solidFill>
                  <a:srgbClr val="2E2F6D"/>
                </a:solidFill>
              </a:rPr>
              <a:t>​, </a:t>
            </a:r>
            <a:r>
              <a:rPr lang="en-US" sz="2000" dirty="0" err="1">
                <a:solidFill>
                  <a:srgbClr val="2E2F6D"/>
                </a:solidFill>
              </a:rPr>
              <a:t>tenzij</a:t>
            </a:r>
            <a:r>
              <a:rPr lang="en-US" sz="2000" dirty="0">
                <a:solidFill>
                  <a:srgbClr val="2E2F6D"/>
                </a:solidFill>
              </a:rPr>
              <a:t> </a:t>
            </a:r>
            <a:r>
              <a:rPr lang="en-US" sz="2000" dirty="0" err="1">
                <a:solidFill>
                  <a:srgbClr val="2E2F6D"/>
                </a:solidFill>
              </a:rPr>
              <a:t>dit</a:t>
            </a:r>
            <a:r>
              <a:rPr lang="en-US" sz="2000" dirty="0">
                <a:solidFill>
                  <a:srgbClr val="2E2F6D"/>
                </a:solidFill>
              </a:rPr>
              <a:t> in het </a:t>
            </a:r>
            <a:r>
              <a:rPr lang="en-US" sz="2000" dirty="0" err="1">
                <a:solidFill>
                  <a:srgbClr val="2E2F6D"/>
                </a:solidFill>
              </a:rPr>
              <a:t>voorschrift</a:t>
            </a:r>
            <a:r>
              <a:rPr lang="en-US" sz="2000" dirty="0">
                <a:solidFill>
                  <a:srgbClr val="2E2F6D"/>
                </a:solidFill>
              </a:rPr>
              <a:t> van de </a:t>
            </a:r>
            <a:r>
              <a:rPr lang="en-US" sz="2000" dirty="0" err="1">
                <a:solidFill>
                  <a:srgbClr val="2E2F6D"/>
                </a:solidFill>
              </a:rPr>
              <a:t>fabrikant</a:t>
            </a:r>
            <a:r>
              <a:rPr lang="en-US" sz="2000">
                <a:solidFill>
                  <a:srgbClr val="2E2F6D"/>
                </a:solidFill>
              </a:rPr>
              <a:t> staat.</a:t>
            </a:r>
            <a:endParaRPr lang="en-US" sz="2000">
              <a:solidFill>
                <a:srgbClr val="2E2F6D"/>
              </a:solidFill>
              <a:cs typeface="Calibri"/>
            </a:endParaRPr>
          </a:p>
          <a:p>
            <a:pPr fontAlgn="base"/>
            <a:r>
              <a:rPr lang="en-US" sz="2000" dirty="0">
                <a:solidFill>
                  <a:srgbClr val="2E2F6D"/>
                </a:solidFill>
              </a:rPr>
              <a:t>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2E2F6D"/>
                </a:solidFill>
              </a:rPr>
              <a:t>Vouwen</a:t>
            </a:r>
            <a:r>
              <a:rPr lang="en-US" sz="2000" dirty="0">
                <a:solidFill>
                  <a:srgbClr val="2E2F6D"/>
                </a:solidFill>
              </a:rPr>
              <a:t>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000" err="1">
                <a:solidFill>
                  <a:srgbClr val="2E2F6D"/>
                </a:solidFill>
              </a:rPr>
              <a:t>Geef</a:t>
            </a:r>
            <a:r>
              <a:rPr lang="en-US" sz="2000">
                <a:solidFill>
                  <a:srgbClr val="2E2F6D"/>
                </a:solidFill>
              </a:rPr>
              <a:t> </a:t>
            </a:r>
            <a:r>
              <a:rPr lang="en-US" sz="2000" err="1">
                <a:solidFill>
                  <a:srgbClr val="2E2F6D"/>
                </a:solidFill>
              </a:rPr>
              <a:t>aan</a:t>
            </a:r>
            <a:r>
              <a:rPr lang="en-US" sz="2000">
                <a:solidFill>
                  <a:srgbClr val="2E2F6D"/>
                </a:solidFill>
              </a:rPr>
              <a:t> in </a:t>
            </a:r>
            <a:r>
              <a:rPr lang="en-US" sz="2000" err="1">
                <a:solidFill>
                  <a:srgbClr val="2E2F6D"/>
                </a:solidFill>
              </a:rPr>
              <a:t>hoeveel</a:t>
            </a:r>
            <a:r>
              <a:rPr lang="en-US" sz="2000">
                <a:solidFill>
                  <a:srgbClr val="2E2F6D"/>
                </a:solidFill>
              </a:rPr>
              <a:t> </a:t>
            </a:r>
            <a:r>
              <a:rPr lang="en-US" sz="2000" err="1">
                <a:solidFill>
                  <a:srgbClr val="2E2F6D"/>
                </a:solidFill>
              </a:rPr>
              <a:t>vlakken</a:t>
            </a:r>
            <a:r>
              <a:rPr lang="en-US" sz="2000">
                <a:solidFill>
                  <a:srgbClr val="2E2F6D"/>
                </a:solidFill>
              </a:rPr>
              <a:t> de </a:t>
            </a:r>
            <a:r>
              <a:rPr lang="en-US" sz="2000" err="1">
                <a:solidFill>
                  <a:srgbClr val="2E2F6D"/>
                </a:solidFill>
              </a:rPr>
              <a:t>microvezeldoek</a:t>
            </a:r>
            <a:r>
              <a:rPr lang="en-US" sz="2000">
                <a:solidFill>
                  <a:srgbClr val="2E2F6D"/>
                </a:solidFill>
              </a:rPr>
              <a:t> </a:t>
            </a:r>
            <a:r>
              <a:rPr lang="en-US" sz="2000" err="1">
                <a:solidFill>
                  <a:srgbClr val="2E2F6D"/>
                </a:solidFill>
              </a:rPr>
              <a:t>gevouwen</a:t>
            </a:r>
            <a:r>
              <a:rPr lang="en-US" sz="2000">
                <a:solidFill>
                  <a:srgbClr val="2E2F6D"/>
                </a:solidFill>
              </a:rPr>
              <a:t> </a:t>
            </a:r>
            <a:r>
              <a:rPr lang="en-US" sz="2000" err="1">
                <a:solidFill>
                  <a:srgbClr val="2E2F6D"/>
                </a:solidFill>
              </a:rPr>
              <a:t>wordt</a:t>
            </a:r>
            <a:r>
              <a:rPr lang="en-US" sz="2000">
                <a:solidFill>
                  <a:srgbClr val="2E2F6D"/>
                </a:solidFill>
              </a:rPr>
              <a:t> </a:t>
            </a:r>
            <a:r>
              <a:rPr lang="en-US" sz="2000" err="1">
                <a:solidFill>
                  <a:srgbClr val="2E2F6D"/>
                </a:solidFill>
              </a:rPr>
              <a:t>en</a:t>
            </a:r>
            <a:r>
              <a:rPr lang="en-US" sz="2000">
                <a:solidFill>
                  <a:srgbClr val="2E2F6D"/>
                </a:solidFill>
              </a:rPr>
              <a:t> </a:t>
            </a:r>
            <a:r>
              <a:rPr lang="en-US" sz="2000" err="1">
                <a:solidFill>
                  <a:srgbClr val="2E2F6D"/>
                </a:solidFill>
              </a:rPr>
              <a:t>dat</a:t>
            </a:r>
            <a:r>
              <a:rPr lang="en-US" sz="2000" dirty="0">
                <a:solidFill>
                  <a:srgbClr val="2E2F6D"/>
                </a:solidFill>
              </a:rPr>
              <a:t> er </a:t>
            </a:r>
            <a:r>
              <a:rPr lang="en-US" sz="2000" err="1">
                <a:solidFill>
                  <a:srgbClr val="2E2F6D"/>
                </a:solidFill>
              </a:rPr>
              <a:t>elke</a:t>
            </a:r>
            <a:r>
              <a:rPr lang="en-US" sz="2000">
                <a:solidFill>
                  <a:srgbClr val="2E2F6D"/>
                </a:solidFill>
              </a:rPr>
              <a:t> </a:t>
            </a:r>
            <a:r>
              <a:rPr lang="en-US" sz="2000" err="1">
                <a:solidFill>
                  <a:srgbClr val="2E2F6D"/>
                </a:solidFill>
              </a:rPr>
              <a:t>keer</a:t>
            </a:r>
            <a:r>
              <a:rPr lang="en-US" sz="2000">
                <a:solidFill>
                  <a:srgbClr val="2E2F6D"/>
                </a:solidFill>
              </a:rPr>
              <a:t> </a:t>
            </a:r>
            <a:endParaRPr lang="en-US" sz="2000" dirty="0">
              <a:solidFill>
                <a:srgbClr val="2E2F6D"/>
              </a:solidFill>
              <a:cs typeface="Calibri"/>
            </a:endParaRPr>
          </a:p>
          <a:p>
            <a:pPr lvl="1"/>
            <a:r>
              <a:rPr lang="en-US" sz="2000" dirty="0">
                <a:solidFill>
                  <a:srgbClr val="2E2F6D"/>
                </a:solidFill>
              </a:rPr>
              <a:t>  </a:t>
            </a:r>
            <a:r>
              <a:rPr lang="en-US" sz="2000" dirty="0" err="1">
                <a:solidFill>
                  <a:srgbClr val="2E2F6D"/>
                </a:solidFill>
              </a:rPr>
              <a:t>een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schoon</a:t>
            </a:r>
            <a:r>
              <a:rPr lang="en-US" sz="2000" dirty="0">
                <a:solidFill>
                  <a:srgbClr val="2E2F6D"/>
                </a:solidFill>
              </a:rPr>
              <a:t> </a:t>
            </a:r>
            <a:r>
              <a:rPr lang="en-US" sz="2000" dirty="0" err="1">
                <a:solidFill>
                  <a:srgbClr val="2E2F6D"/>
                </a:solidFill>
              </a:rPr>
              <a:t>vlak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gebruikt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moet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worden</a:t>
            </a:r>
            <a:r>
              <a:rPr lang="en-US" sz="2000" dirty="0">
                <a:solidFill>
                  <a:srgbClr val="2E2F6D"/>
                </a:solidFill>
              </a:rPr>
              <a:t>​;</a:t>
            </a:r>
            <a:endParaRPr lang="en-US" dirty="0">
              <a:solidFill>
                <a:srgbClr val="00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solidFill>
                  <a:srgbClr val="2E2F6D"/>
                </a:solidFill>
              </a:rPr>
              <a:t>Leg </a:t>
            </a:r>
            <a:r>
              <a:rPr lang="en-US" sz="2000" dirty="0" err="1">
                <a:solidFill>
                  <a:srgbClr val="2E2F6D"/>
                </a:solidFill>
              </a:rPr>
              <a:t>uit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dat</a:t>
            </a:r>
            <a:r>
              <a:rPr lang="en-US" sz="2000" dirty="0">
                <a:solidFill>
                  <a:srgbClr val="2E2F6D"/>
                </a:solidFill>
              </a:rPr>
              <a:t> h</a:t>
            </a:r>
            <a:r>
              <a:rPr lang="en-US" sz="2000" dirty="0">
                <a:solidFill>
                  <a:srgbClr val="002060"/>
                </a:solidFill>
              </a:rPr>
              <a:t>et is </a:t>
            </a:r>
            <a:r>
              <a:rPr lang="en-US" sz="2000" dirty="0" err="1">
                <a:solidFill>
                  <a:srgbClr val="002060"/>
                </a:solidFill>
              </a:rPr>
              <a:t>niet</a:t>
            </a:r>
            <a:r>
              <a:rPr lang="en-US" sz="2000" dirty="0">
                <a:solidFill>
                  <a:srgbClr val="002060"/>
                </a:solidFill>
              </a:rPr>
              <a:t> erg is </a:t>
            </a:r>
            <a:r>
              <a:rPr lang="en-US" sz="2000" dirty="0" err="1">
                <a:solidFill>
                  <a:srgbClr val="002060"/>
                </a:solidFill>
              </a:rPr>
              <a:t>dat</a:t>
            </a:r>
            <a:r>
              <a:rPr lang="en-US" sz="2000" dirty="0">
                <a:solidFill>
                  <a:srgbClr val="002060"/>
                </a:solidFill>
              </a:rPr>
              <a:t> je hand </a:t>
            </a:r>
            <a:r>
              <a:rPr lang="en-US" sz="2000" dirty="0" err="1">
                <a:solidFill>
                  <a:srgbClr val="002060"/>
                </a:solidFill>
              </a:rPr>
              <a:t>een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vuil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vlak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aanraakt</a:t>
            </a:r>
            <a:r>
              <a:rPr lang="en-US" sz="2000" dirty="0">
                <a:solidFill>
                  <a:srgbClr val="002060"/>
                </a:solidFill>
              </a:rPr>
              <a:t>, want je past </a:t>
            </a:r>
            <a:r>
              <a:rPr lang="en-US" sz="2000" dirty="0" err="1">
                <a:solidFill>
                  <a:srgbClr val="002060"/>
                </a:solidFill>
              </a:rPr>
              <a:t>daarna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handhygiëne</a:t>
            </a:r>
            <a:r>
              <a:rPr lang="en-US" sz="2000" dirty="0">
                <a:solidFill>
                  <a:srgbClr val="002060"/>
                </a:solidFill>
              </a:rPr>
              <a:t> toe.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fontAlgn="base"/>
            <a:r>
              <a:rPr lang="en-US" sz="2000" dirty="0">
                <a:solidFill>
                  <a:srgbClr val="2E2F6D"/>
                </a:solidFill>
              </a:rPr>
              <a:t>​</a:t>
            </a:r>
          </a:p>
          <a:p>
            <a:pPr fontAlgn="base"/>
            <a:r>
              <a:rPr lang="nl-NL" dirty="0"/>
              <a:t>​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327"/>
            <a:ext cx="1097375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33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A933A-BD2C-4911-979E-452D849B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265" y="1388992"/>
            <a:ext cx="9339470" cy="1009651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2E2F6D"/>
                </a:solidFill>
                <a:cs typeface="Arial" panose="020B0604020202020204" pitchFamily="34" charset="0"/>
              </a:rPr>
              <a:t>Handige tips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87828-198A-46D2-9359-79E98D4EB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265" y="2610678"/>
            <a:ext cx="10174608" cy="34470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nl-NL" sz="2400" dirty="0">
                <a:solidFill>
                  <a:srgbClr val="2E2F6D"/>
                </a:solidFill>
              </a:rPr>
              <a:t>​</a:t>
            </a:r>
          </a:p>
          <a:p>
            <a:pPr fontAlgn="base"/>
            <a:r>
              <a:rPr lang="nl-NL" sz="2400" dirty="0">
                <a:solidFill>
                  <a:srgbClr val="2E2F6D"/>
                </a:solidFill>
              </a:rPr>
              <a:t>Maak eventueel gebruik van reminders, zoals posters</a:t>
            </a:r>
            <a:r>
              <a:rPr lang="en-US" sz="2400" dirty="0">
                <a:solidFill>
                  <a:srgbClr val="2E2F6D"/>
                </a:solidFill>
              </a:rPr>
              <a:t>​</a:t>
            </a:r>
          </a:p>
          <a:p>
            <a:pPr lvl="1" fontAlgn="base"/>
            <a:r>
              <a:rPr lang="nl-NL" sz="2000" dirty="0">
                <a:solidFill>
                  <a:srgbClr val="2E2F6D"/>
                </a:solidFill>
              </a:rPr>
              <a:t>Vraag vooral </a:t>
            </a:r>
            <a:r>
              <a:rPr lang="nl-NL" sz="2000" b="1" dirty="0">
                <a:solidFill>
                  <a:srgbClr val="2E2F6D"/>
                </a:solidFill>
              </a:rPr>
              <a:t>waar behoefte aan is</a:t>
            </a:r>
            <a:r>
              <a:rPr lang="en-US" sz="2000" dirty="0">
                <a:solidFill>
                  <a:srgbClr val="2E2F6D"/>
                </a:solidFill>
              </a:rPr>
              <a:t>​;</a:t>
            </a:r>
            <a:endParaRPr lang="en-US" sz="2000" dirty="0">
              <a:solidFill>
                <a:srgbClr val="2E2F6D"/>
              </a:solidFill>
              <a:ea typeface="Calibri"/>
              <a:cs typeface="Calibri"/>
            </a:endParaRPr>
          </a:p>
          <a:p>
            <a:pPr lvl="1" fontAlgn="base"/>
            <a:r>
              <a:rPr lang="en-US" sz="2000" dirty="0" err="1">
                <a:solidFill>
                  <a:srgbClr val="2E2F6D"/>
                </a:solidFill>
              </a:rPr>
              <a:t>Vraag</a:t>
            </a:r>
            <a:r>
              <a:rPr lang="en-US" sz="2000" dirty="0">
                <a:solidFill>
                  <a:srgbClr val="2E2F6D"/>
                </a:solidFill>
              </a:rPr>
              <a:t> </a:t>
            </a:r>
            <a:r>
              <a:rPr lang="en-US" sz="2000" b="1" dirty="0" err="1">
                <a:solidFill>
                  <a:srgbClr val="2E2F6D"/>
                </a:solidFill>
              </a:rPr>
              <a:t>waar</a:t>
            </a:r>
            <a:r>
              <a:rPr lang="en-US" sz="2000" b="1" dirty="0">
                <a:solidFill>
                  <a:srgbClr val="2E2F6D"/>
                </a:solidFill>
              </a:rPr>
              <a:t> de </a:t>
            </a:r>
            <a:r>
              <a:rPr lang="en-US" sz="2000" b="1" dirty="0" err="1">
                <a:solidFill>
                  <a:srgbClr val="2E2F6D"/>
                </a:solidFill>
              </a:rPr>
              <a:t>knelpunten</a:t>
            </a:r>
            <a:r>
              <a:rPr lang="en-US" sz="2000" b="1" dirty="0">
                <a:solidFill>
                  <a:srgbClr val="2E2F6D"/>
                </a:solidFill>
              </a:rPr>
              <a:t> </a:t>
            </a:r>
            <a:r>
              <a:rPr lang="en-US" sz="2000" b="1" dirty="0" err="1">
                <a:solidFill>
                  <a:srgbClr val="2E2F6D"/>
                </a:solidFill>
              </a:rPr>
              <a:t>zitten</a:t>
            </a:r>
            <a:r>
              <a:rPr lang="en-US" sz="2000" b="1" dirty="0">
                <a:solidFill>
                  <a:srgbClr val="2E2F6D"/>
                </a:solidFill>
              </a:rPr>
              <a:t> </a:t>
            </a:r>
            <a:r>
              <a:rPr lang="en-US" sz="2000" dirty="0" err="1">
                <a:solidFill>
                  <a:srgbClr val="2E2F6D"/>
                </a:solidFill>
              </a:rPr>
              <a:t>en</a:t>
            </a:r>
            <a:r>
              <a:rPr lang="en-US" sz="2000" dirty="0">
                <a:solidFill>
                  <a:srgbClr val="2E2F6D"/>
                </a:solidFill>
              </a:rPr>
              <a:t> ga </a:t>
            </a:r>
            <a:r>
              <a:rPr lang="en-US" sz="2000" dirty="0" err="1">
                <a:solidFill>
                  <a:srgbClr val="2E2F6D"/>
                </a:solidFill>
              </a:rPr>
              <a:t>daar</a:t>
            </a:r>
            <a:r>
              <a:rPr lang="en-US" sz="2000" dirty="0">
                <a:solidFill>
                  <a:srgbClr val="2E2F6D"/>
                </a:solidFill>
              </a:rPr>
              <a:t> op in;</a:t>
            </a:r>
            <a:endParaRPr lang="en-US" sz="2000" dirty="0">
              <a:solidFill>
                <a:srgbClr val="2E2F6D"/>
              </a:solidFill>
              <a:ea typeface="Calibri"/>
              <a:cs typeface="Calibri"/>
            </a:endParaRPr>
          </a:p>
          <a:p>
            <a:pPr lvl="1" fontAlgn="base"/>
            <a:r>
              <a:rPr lang="en-US" sz="2000" dirty="0">
                <a:solidFill>
                  <a:srgbClr val="002060"/>
                </a:solidFill>
              </a:rPr>
              <a:t>Bij </a:t>
            </a:r>
            <a:r>
              <a:rPr lang="en-US" sz="2000" dirty="0" err="1">
                <a:solidFill>
                  <a:srgbClr val="002060"/>
                </a:solidFill>
              </a:rPr>
              <a:t>weerstand</a:t>
            </a:r>
            <a:r>
              <a:rPr lang="en-US" sz="2000" dirty="0">
                <a:solidFill>
                  <a:srgbClr val="002060"/>
                </a:solidFill>
              </a:rPr>
              <a:t>, ga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waar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dit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vandaan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komt</a:t>
            </a:r>
            <a:r>
              <a:rPr lang="en-US" sz="2000" dirty="0">
                <a:solidFill>
                  <a:srgbClr val="002060"/>
                </a:solidFill>
              </a:rPr>
              <a:t>;</a:t>
            </a:r>
          </a:p>
          <a:p>
            <a:pPr lvl="1" fontAlgn="base"/>
            <a:r>
              <a:rPr lang="en-US" sz="2000" dirty="0">
                <a:solidFill>
                  <a:srgbClr val="002060"/>
                </a:solidFill>
              </a:rPr>
              <a:t>Ken je de </a:t>
            </a:r>
            <a:r>
              <a:rPr lang="en-US" sz="2000" dirty="0" err="1">
                <a:solidFill>
                  <a:srgbClr val="002060"/>
                </a:solidFill>
              </a:rPr>
              <a:t>animatie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  <a:hlinkClick r:id="rId3"/>
              </a:rPr>
              <a:t>Schoonmaak en Desinfectie</a:t>
            </a:r>
            <a:r>
              <a:rPr lang="en-US" sz="2000" dirty="0">
                <a:solidFill>
                  <a:srgbClr val="002060"/>
                </a:solidFill>
              </a:rPr>
              <a:t> al?</a:t>
            </a:r>
            <a:endParaRPr lang="nl-NL" sz="2000" dirty="0">
              <a:solidFill>
                <a:srgbClr val="002060"/>
              </a:solidFill>
            </a:endParaRPr>
          </a:p>
          <a:p>
            <a:endParaRPr lang="nl-NL" dirty="0">
              <a:solidFill>
                <a:srgbClr val="2E2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 descr="Afbeelding met Graphics, Lettertype, grafische vormgeving, tekst&#10;&#10;Automatisch gegenereerde beschrijving">
            <a:extLst>
              <a:ext uri="{FF2B5EF4-FFF2-40B4-BE49-F238E27FC236}">
                <a16:creationId xmlns:a16="http://schemas.microsoft.com/office/drawing/2014/main" id="{C5D73917-62AB-809D-75E8-3CEF47064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2528" y="193467"/>
            <a:ext cx="2200446" cy="111849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191491" y="2484582"/>
            <a:ext cx="998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l-NL"/>
              <a:t>​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13499">
            <a:off x="9491227" y="4655268"/>
            <a:ext cx="1727980" cy="167492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097375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6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R_Powerpoint" id="{1D20837F-9FC2-D54A-A5F0-587527102C38}" vid="{5D45D702-8B13-3A4B-8129-8881B7F7653B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1421EA06912C4F85C1DB772935D18F" ma:contentTypeVersion="10" ma:contentTypeDescription="Een nieuw document maken." ma:contentTypeScope="" ma:versionID="71cd269bc7797f2cdc71a5e7e4d730a7">
  <xsd:schema xmlns:xsd="http://www.w3.org/2001/XMLSchema" xmlns:xs="http://www.w3.org/2001/XMLSchema" xmlns:p="http://schemas.microsoft.com/office/2006/metadata/properties" xmlns:ns2="df48350f-0302-4f06-bc2c-15b225225817" xmlns:ns3="358de3ba-fb41-4e7e-8186-266d9a747d05" targetNamespace="http://schemas.microsoft.com/office/2006/metadata/properties" ma:root="true" ma:fieldsID="5f1b0305c299b5652264d1be98b256d5" ns2:_="" ns3:_="">
    <xsd:import namespace="df48350f-0302-4f06-bc2c-15b225225817"/>
    <xsd:import namespace="358de3ba-fb41-4e7e-8186-266d9a747d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48350f-0302-4f06-bc2c-15b2252258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de3ba-fb41-4e7e-8186-266d9a747d0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6B75A3-D77A-4C26-9CBF-0BC72656E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48350f-0302-4f06-bc2c-15b225225817"/>
    <ds:schemaRef ds:uri="358de3ba-fb41-4e7e-8186-266d9a747d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CC856C-434D-4EB0-B74A-32CE75A106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3F6EF3-AFCA-4288-8D02-B049D4DB78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f48350f-0302-4f06-bc2c-15b22522581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ABR_Powerpoint</Template>
  <TotalTime>314</TotalTime>
  <Words>681</Words>
  <Application>Microsoft Office PowerPoint</Application>
  <PresentationFormat>Widescreen</PresentationFormat>
  <Paragraphs>73</Paragraphs>
  <Slides>10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Office-thema</vt:lpstr>
      <vt:lpstr>Animatie microvezelmethode     Werkgroep Educatiemateriaal  Schoonmaak &amp; Desinfectie​   </vt:lpstr>
      <vt:lpstr>Wat doet de werkgroep?</vt:lpstr>
      <vt:lpstr>Achtergrond animatie​</vt:lpstr>
      <vt:lpstr>Achtergrond animatie​</vt:lpstr>
      <vt:lpstr>Animatie </vt:lpstr>
      <vt:lpstr>Hoe gebruik je de animatie?</vt:lpstr>
      <vt:lpstr> Verschillende soorten microvezeldoeken</vt:lpstr>
      <vt:lpstr>Gebruik van een microvezeldoek</vt:lpstr>
      <vt:lpstr>Handige tips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 E N I N G T I T E L</dc:title>
  <dc:creator>Sandra de Snoo</dc:creator>
  <cp:lastModifiedBy>Shirley Visser</cp:lastModifiedBy>
  <cp:revision>43</cp:revision>
  <dcterms:created xsi:type="dcterms:W3CDTF">2018-01-03T10:39:31Z</dcterms:created>
  <dcterms:modified xsi:type="dcterms:W3CDTF">2024-03-26T08:08:30Z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0x010100531421EA06912C4F85C1DB772935D18F</vt:lpwstr>
  </property>
  <property fmtid="{D5CDD505-2E9C-101B-9397-08002B2CF9AE}" pid="3" name="MediaServiceImageTags">
    <vt:lpwstr/>
  </property>
</Properties>
</file>