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43221275" cy="243109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4E39"/>
    <a:srgbClr val="2A2D6A"/>
    <a:srgbClr val="F6A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5"/>
    <p:restoredTop sz="95897"/>
  </p:normalViewPr>
  <p:slideViewPr>
    <p:cSldViewPr snapToGrid="0" snapToObjects="1">
      <p:cViewPr>
        <p:scale>
          <a:sx n="40" d="100"/>
          <a:sy n="40" d="100"/>
        </p:scale>
        <p:origin x="-688" y="-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629305-82FE-4B1C-B2A4-9756F91B9C8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CA"/>
        </a:p>
      </dgm:t>
    </dgm:pt>
    <dgm:pt modelId="{E1666081-CBDD-4799-855A-B5DABF24F0AF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64E9B939-F817-43FA-9982-2C2751A31199}" type="parTrans" cxnId="{5E1703F1-1F55-4804-BDBC-7B2FBFE53C65}">
      <dgm:prSet/>
      <dgm:spPr/>
      <dgm:t>
        <a:bodyPr/>
        <a:lstStyle/>
        <a:p>
          <a:endParaRPr lang="en-CA"/>
        </a:p>
      </dgm:t>
    </dgm:pt>
    <dgm:pt modelId="{FAEFFFF1-E759-4844-8979-E5F067EACA73}" type="sibTrans" cxnId="{5E1703F1-1F55-4804-BDBC-7B2FBFE53C65}">
      <dgm:prSet/>
      <dgm:spPr/>
      <dgm:t>
        <a:bodyPr/>
        <a:lstStyle/>
        <a:p>
          <a:endParaRPr lang="en-CA"/>
        </a:p>
      </dgm:t>
    </dgm:pt>
    <dgm:pt modelId="{6791A10F-9059-4429-859B-C4D2A16A4B91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17B8DEC4-B62B-4F67-9F12-90A89D23C74A}" type="parTrans" cxnId="{BF518D3C-E493-4848-814A-D11BF4420E4F}">
      <dgm:prSet/>
      <dgm:spPr/>
      <dgm:t>
        <a:bodyPr/>
        <a:lstStyle/>
        <a:p>
          <a:endParaRPr lang="en-CA"/>
        </a:p>
      </dgm:t>
    </dgm:pt>
    <dgm:pt modelId="{1C0ABA59-6AF0-466D-8DEB-BB35DDF839B6}" type="sibTrans" cxnId="{BF518D3C-E493-4848-814A-D11BF4420E4F}">
      <dgm:prSet/>
      <dgm:spPr/>
      <dgm:t>
        <a:bodyPr/>
        <a:lstStyle/>
        <a:p>
          <a:endParaRPr lang="en-CA"/>
        </a:p>
      </dgm:t>
    </dgm:pt>
    <dgm:pt modelId="{4536C284-E38F-4FC7-997A-F736F1E844DE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0E80B55E-BA58-4D48-A8CA-428817001B9F}" type="parTrans" cxnId="{DB690DD7-3648-49B4-9673-7B9123661478}">
      <dgm:prSet/>
      <dgm:spPr/>
      <dgm:t>
        <a:bodyPr/>
        <a:lstStyle/>
        <a:p>
          <a:endParaRPr lang="en-CA"/>
        </a:p>
      </dgm:t>
    </dgm:pt>
    <dgm:pt modelId="{8DDE6482-63D6-40FA-B1D3-4D6606DFFB2E}" type="sibTrans" cxnId="{DB690DD7-3648-49B4-9673-7B9123661478}">
      <dgm:prSet/>
      <dgm:spPr/>
      <dgm:t>
        <a:bodyPr/>
        <a:lstStyle/>
        <a:p>
          <a:endParaRPr lang="en-CA"/>
        </a:p>
      </dgm:t>
    </dgm:pt>
    <dgm:pt modelId="{FD0A78A0-965B-4065-8758-5136EB7B1EF5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2839F1D0-E197-4C30-904D-C5968FAE567D}" type="parTrans" cxnId="{671A4D92-D123-4B58-A041-DDB27A9EBBA8}">
      <dgm:prSet/>
      <dgm:spPr/>
      <dgm:t>
        <a:bodyPr/>
        <a:lstStyle/>
        <a:p>
          <a:endParaRPr lang="en-CA"/>
        </a:p>
      </dgm:t>
    </dgm:pt>
    <dgm:pt modelId="{540AD101-2E2A-40EF-8417-1D47D18F95E3}" type="sibTrans" cxnId="{671A4D92-D123-4B58-A041-DDB27A9EBBA8}">
      <dgm:prSet/>
      <dgm:spPr/>
      <dgm:t>
        <a:bodyPr/>
        <a:lstStyle/>
        <a:p>
          <a:endParaRPr lang="en-CA"/>
        </a:p>
      </dgm:t>
    </dgm:pt>
    <dgm:pt modelId="{9D7C8450-2CB1-404B-BEFE-86DE8A72A389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3F984BA2-D06C-4235-AC1F-A68938DB473A}" type="parTrans" cxnId="{04EF6AF4-6CBF-451C-AF2D-7DCFF5B7616A}">
      <dgm:prSet/>
      <dgm:spPr/>
      <dgm:t>
        <a:bodyPr/>
        <a:lstStyle/>
        <a:p>
          <a:endParaRPr lang="en-CA"/>
        </a:p>
      </dgm:t>
    </dgm:pt>
    <dgm:pt modelId="{0447B9C5-C46F-4F58-9F46-78A43B295470}" type="sibTrans" cxnId="{04EF6AF4-6CBF-451C-AF2D-7DCFF5B7616A}">
      <dgm:prSet/>
      <dgm:spPr/>
      <dgm:t>
        <a:bodyPr/>
        <a:lstStyle/>
        <a:p>
          <a:endParaRPr lang="en-CA"/>
        </a:p>
      </dgm:t>
    </dgm:pt>
    <dgm:pt modelId="{91BFDAFC-9B8D-4C30-A3E0-0DDBC29F125B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E6549A5D-3FFD-4B41-8DC9-E4E967D5EA15}" type="parTrans" cxnId="{0DD9BEE3-A3DB-4DA8-834D-E164E049B3B6}">
      <dgm:prSet/>
      <dgm:spPr/>
      <dgm:t>
        <a:bodyPr/>
        <a:lstStyle/>
        <a:p>
          <a:endParaRPr lang="en-CA"/>
        </a:p>
      </dgm:t>
    </dgm:pt>
    <dgm:pt modelId="{EC683138-539F-412E-ABFA-046A03C0FA32}" type="sibTrans" cxnId="{0DD9BEE3-A3DB-4DA8-834D-E164E049B3B6}">
      <dgm:prSet/>
      <dgm:spPr/>
      <dgm:t>
        <a:bodyPr/>
        <a:lstStyle/>
        <a:p>
          <a:endParaRPr lang="en-CA"/>
        </a:p>
      </dgm:t>
    </dgm:pt>
    <dgm:pt modelId="{5FB082F6-01B3-45C4-923D-4DBE7BC7C2D4}" type="pres">
      <dgm:prSet presAssocID="{85629305-82FE-4B1C-B2A4-9756F91B9C86}" presName="Name0" presStyleCnt="0">
        <dgm:presLayoutVars>
          <dgm:chMax/>
          <dgm:chPref/>
          <dgm:dir/>
          <dgm:animLvl val="lvl"/>
        </dgm:presLayoutVars>
      </dgm:prSet>
      <dgm:spPr/>
    </dgm:pt>
    <dgm:pt modelId="{1A35AF1F-F776-4747-A309-2F399B534B82}" type="pres">
      <dgm:prSet presAssocID="{E1666081-CBDD-4799-855A-B5DABF24F0AF}" presName="composite" presStyleCnt="0"/>
      <dgm:spPr/>
    </dgm:pt>
    <dgm:pt modelId="{ED0C11F6-8E03-4228-8D1A-1D07CD52FADA}" type="pres">
      <dgm:prSet presAssocID="{E1666081-CBDD-4799-855A-B5DABF24F0A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AA8196C0-A443-483A-8E14-ED00FAF03801}" type="pres">
      <dgm:prSet presAssocID="{E1666081-CBDD-4799-855A-B5DABF24F0A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166EE7C5-B903-45D8-8383-EFC2A157A92B}" type="pres">
      <dgm:prSet presAssocID="{E1666081-CBDD-4799-855A-B5DABF24F0AF}" presName="BalanceSpacing" presStyleCnt="0"/>
      <dgm:spPr/>
    </dgm:pt>
    <dgm:pt modelId="{5A789BA3-5BDC-47A3-9C48-BBFDCB96E628}" type="pres">
      <dgm:prSet presAssocID="{E1666081-CBDD-4799-855A-B5DABF24F0AF}" presName="BalanceSpacing1" presStyleCnt="0"/>
      <dgm:spPr/>
    </dgm:pt>
    <dgm:pt modelId="{500A7FF5-4A0C-4872-BC31-B7E62312AE29}" type="pres">
      <dgm:prSet presAssocID="{FAEFFFF1-E759-4844-8979-E5F067EACA73}" presName="Accent1Text" presStyleLbl="node1" presStyleIdx="1" presStyleCnt="6"/>
      <dgm:spPr/>
    </dgm:pt>
    <dgm:pt modelId="{98D6BEB7-33C8-4191-85EA-49243A6AA5BB}" type="pres">
      <dgm:prSet presAssocID="{FAEFFFF1-E759-4844-8979-E5F067EACA73}" presName="spaceBetweenRectangles" presStyleCnt="0"/>
      <dgm:spPr/>
    </dgm:pt>
    <dgm:pt modelId="{A69BE243-3BD2-4C05-B358-9C65D08C6FED}" type="pres">
      <dgm:prSet presAssocID="{4536C284-E38F-4FC7-997A-F736F1E844DE}" presName="composite" presStyleCnt="0"/>
      <dgm:spPr/>
    </dgm:pt>
    <dgm:pt modelId="{24F31F2A-2CC6-4895-9FF0-C0423B70940D}" type="pres">
      <dgm:prSet presAssocID="{4536C284-E38F-4FC7-997A-F736F1E844DE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996E4A34-0C3A-4AB3-9A6E-933F938C660A}" type="pres">
      <dgm:prSet presAssocID="{4536C284-E38F-4FC7-997A-F736F1E844D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FCA0C7B2-6A53-4EDB-AE9F-0E4BAB9A78EE}" type="pres">
      <dgm:prSet presAssocID="{4536C284-E38F-4FC7-997A-F736F1E844DE}" presName="BalanceSpacing" presStyleCnt="0"/>
      <dgm:spPr/>
    </dgm:pt>
    <dgm:pt modelId="{69036681-9B5D-439B-B834-E7A34888368F}" type="pres">
      <dgm:prSet presAssocID="{4536C284-E38F-4FC7-997A-F736F1E844DE}" presName="BalanceSpacing1" presStyleCnt="0"/>
      <dgm:spPr/>
    </dgm:pt>
    <dgm:pt modelId="{6C5E8407-9B96-4DA8-9D52-77FC17D80D09}" type="pres">
      <dgm:prSet presAssocID="{8DDE6482-63D6-40FA-B1D3-4D6606DFFB2E}" presName="Accent1Text" presStyleLbl="node1" presStyleIdx="3" presStyleCnt="6"/>
      <dgm:spPr/>
    </dgm:pt>
    <dgm:pt modelId="{C635EDD0-6CC5-4D19-BBD4-E7976FFCB000}" type="pres">
      <dgm:prSet presAssocID="{8DDE6482-63D6-40FA-B1D3-4D6606DFFB2E}" presName="spaceBetweenRectangles" presStyleCnt="0"/>
      <dgm:spPr/>
    </dgm:pt>
    <dgm:pt modelId="{A47D13F5-1AD7-4E7A-9FED-020AD2B84A36}" type="pres">
      <dgm:prSet presAssocID="{9D7C8450-2CB1-404B-BEFE-86DE8A72A389}" presName="composite" presStyleCnt="0"/>
      <dgm:spPr/>
    </dgm:pt>
    <dgm:pt modelId="{7D4E20AA-37E2-47A8-8707-235F6B707C50}" type="pres">
      <dgm:prSet presAssocID="{9D7C8450-2CB1-404B-BEFE-86DE8A72A389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D696DBB9-0FDA-43E8-AA8C-AFE5F4E42050}" type="pres">
      <dgm:prSet presAssocID="{9D7C8450-2CB1-404B-BEFE-86DE8A72A38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4E263A7D-70B4-4EC2-8350-C1AE5941212C}" type="pres">
      <dgm:prSet presAssocID="{9D7C8450-2CB1-404B-BEFE-86DE8A72A389}" presName="BalanceSpacing" presStyleCnt="0"/>
      <dgm:spPr/>
    </dgm:pt>
    <dgm:pt modelId="{91A3D77E-9B02-4808-A3EF-CE0C856FC289}" type="pres">
      <dgm:prSet presAssocID="{9D7C8450-2CB1-404B-BEFE-86DE8A72A389}" presName="BalanceSpacing1" presStyleCnt="0"/>
      <dgm:spPr/>
    </dgm:pt>
    <dgm:pt modelId="{BD9E120E-77A3-4322-954F-B5409AE16AE3}" type="pres">
      <dgm:prSet presAssocID="{0447B9C5-C46F-4F58-9F46-78A43B295470}" presName="Accent1Text" presStyleLbl="node1" presStyleIdx="5" presStyleCnt="6"/>
      <dgm:spPr/>
    </dgm:pt>
  </dgm:ptLst>
  <dgm:cxnLst>
    <dgm:cxn modelId="{A844740D-61C1-4577-A706-E11A3B525477}" type="presOf" srcId="{0447B9C5-C46F-4F58-9F46-78A43B295470}" destId="{BD9E120E-77A3-4322-954F-B5409AE16AE3}" srcOrd="0" destOrd="0" presId="urn:microsoft.com/office/officeart/2008/layout/AlternatingHexagons"/>
    <dgm:cxn modelId="{1387C61C-43FF-47AE-9BC9-798CD79EF2B3}" type="presOf" srcId="{FAEFFFF1-E759-4844-8979-E5F067EACA73}" destId="{500A7FF5-4A0C-4872-BC31-B7E62312AE29}" srcOrd="0" destOrd="0" presId="urn:microsoft.com/office/officeart/2008/layout/AlternatingHexagons"/>
    <dgm:cxn modelId="{0EA4CD26-3FE3-4B78-AC6D-53A9ED2671A2}" type="presOf" srcId="{4536C284-E38F-4FC7-997A-F736F1E844DE}" destId="{24F31F2A-2CC6-4895-9FF0-C0423B70940D}" srcOrd="0" destOrd="0" presId="urn:microsoft.com/office/officeart/2008/layout/AlternatingHexagons"/>
    <dgm:cxn modelId="{BF518D3C-E493-4848-814A-D11BF4420E4F}" srcId="{E1666081-CBDD-4799-855A-B5DABF24F0AF}" destId="{6791A10F-9059-4429-859B-C4D2A16A4B91}" srcOrd="0" destOrd="0" parTransId="{17B8DEC4-B62B-4F67-9F12-90A89D23C74A}" sibTransId="{1C0ABA59-6AF0-466D-8DEB-BB35DDF839B6}"/>
    <dgm:cxn modelId="{B37AFB3D-2213-4843-B611-0CDE7AD9B7CA}" type="presOf" srcId="{E1666081-CBDD-4799-855A-B5DABF24F0AF}" destId="{ED0C11F6-8E03-4228-8D1A-1D07CD52FADA}" srcOrd="0" destOrd="0" presId="urn:microsoft.com/office/officeart/2008/layout/AlternatingHexagons"/>
    <dgm:cxn modelId="{146D497B-9093-4DF2-8692-17FAF0DA7239}" type="presOf" srcId="{85629305-82FE-4B1C-B2A4-9756F91B9C86}" destId="{5FB082F6-01B3-45C4-923D-4DBE7BC7C2D4}" srcOrd="0" destOrd="0" presId="urn:microsoft.com/office/officeart/2008/layout/AlternatingHexagons"/>
    <dgm:cxn modelId="{CF794A8A-61FA-4428-B57B-F5B32491F491}" type="presOf" srcId="{9D7C8450-2CB1-404B-BEFE-86DE8A72A389}" destId="{7D4E20AA-37E2-47A8-8707-235F6B707C50}" srcOrd="0" destOrd="0" presId="urn:microsoft.com/office/officeart/2008/layout/AlternatingHexagons"/>
    <dgm:cxn modelId="{C2CFA28B-A09D-4A9E-BA9C-7FEBDC5B0247}" type="presOf" srcId="{91BFDAFC-9B8D-4C30-A3E0-0DDBC29F125B}" destId="{D696DBB9-0FDA-43E8-AA8C-AFE5F4E42050}" srcOrd="0" destOrd="0" presId="urn:microsoft.com/office/officeart/2008/layout/AlternatingHexagons"/>
    <dgm:cxn modelId="{D4398C8D-A801-4A3E-82EE-1571DF53A7D5}" type="presOf" srcId="{8DDE6482-63D6-40FA-B1D3-4D6606DFFB2E}" destId="{6C5E8407-9B96-4DA8-9D52-77FC17D80D09}" srcOrd="0" destOrd="0" presId="urn:microsoft.com/office/officeart/2008/layout/AlternatingHexagons"/>
    <dgm:cxn modelId="{06ED8D8E-781B-4D70-8421-392F0E76E389}" type="presOf" srcId="{FD0A78A0-965B-4065-8758-5136EB7B1EF5}" destId="{996E4A34-0C3A-4AB3-9A6E-933F938C660A}" srcOrd="0" destOrd="0" presId="urn:microsoft.com/office/officeart/2008/layout/AlternatingHexagons"/>
    <dgm:cxn modelId="{671A4D92-D123-4B58-A041-DDB27A9EBBA8}" srcId="{4536C284-E38F-4FC7-997A-F736F1E844DE}" destId="{FD0A78A0-965B-4065-8758-5136EB7B1EF5}" srcOrd="0" destOrd="0" parTransId="{2839F1D0-E197-4C30-904D-C5968FAE567D}" sibTransId="{540AD101-2E2A-40EF-8417-1D47D18F95E3}"/>
    <dgm:cxn modelId="{769988A2-BC25-40D5-BE2C-4DE5D2216090}" type="presOf" srcId="{6791A10F-9059-4429-859B-C4D2A16A4B91}" destId="{AA8196C0-A443-483A-8E14-ED00FAF03801}" srcOrd="0" destOrd="0" presId="urn:microsoft.com/office/officeart/2008/layout/AlternatingHexagons"/>
    <dgm:cxn modelId="{DB690DD7-3648-49B4-9673-7B9123661478}" srcId="{85629305-82FE-4B1C-B2A4-9756F91B9C86}" destId="{4536C284-E38F-4FC7-997A-F736F1E844DE}" srcOrd="1" destOrd="0" parTransId="{0E80B55E-BA58-4D48-A8CA-428817001B9F}" sibTransId="{8DDE6482-63D6-40FA-B1D3-4D6606DFFB2E}"/>
    <dgm:cxn modelId="{0DD9BEE3-A3DB-4DA8-834D-E164E049B3B6}" srcId="{9D7C8450-2CB1-404B-BEFE-86DE8A72A389}" destId="{91BFDAFC-9B8D-4C30-A3E0-0DDBC29F125B}" srcOrd="0" destOrd="0" parTransId="{E6549A5D-3FFD-4B41-8DC9-E4E967D5EA15}" sibTransId="{EC683138-539F-412E-ABFA-046A03C0FA32}"/>
    <dgm:cxn modelId="{5E1703F1-1F55-4804-BDBC-7B2FBFE53C65}" srcId="{85629305-82FE-4B1C-B2A4-9756F91B9C86}" destId="{E1666081-CBDD-4799-855A-B5DABF24F0AF}" srcOrd="0" destOrd="0" parTransId="{64E9B939-F817-43FA-9982-2C2751A31199}" sibTransId="{FAEFFFF1-E759-4844-8979-E5F067EACA73}"/>
    <dgm:cxn modelId="{04EF6AF4-6CBF-451C-AF2D-7DCFF5B7616A}" srcId="{85629305-82FE-4B1C-B2A4-9756F91B9C86}" destId="{9D7C8450-2CB1-404B-BEFE-86DE8A72A389}" srcOrd="2" destOrd="0" parTransId="{3F984BA2-D06C-4235-AC1F-A68938DB473A}" sibTransId="{0447B9C5-C46F-4F58-9F46-78A43B295470}"/>
    <dgm:cxn modelId="{F334BD37-0169-413B-9A3F-D97209B83A66}" type="presParOf" srcId="{5FB082F6-01B3-45C4-923D-4DBE7BC7C2D4}" destId="{1A35AF1F-F776-4747-A309-2F399B534B82}" srcOrd="0" destOrd="0" presId="urn:microsoft.com/office/officeart/2008/layout/AlternatingHexagons"/>
    <dgm:cxn modelId="{7C167956-EA82-405C-8FAE-0BFF0AE7D154}" type="presParOf" srcId="{1A35AF1F-F776-4747-A309-2F399B534B82}" destId="{ED0C11F6-8E03-4228-8D1A-1D07CD52FADA}" srcOrd="0" destOrd="0" presId="urn:microsoft.com/office/officeart/2008/layout/AlternatingHexagons"/>
    <dgm:cxn modelId="{2A053FE3-66AE-4415-ACFE-904B6768954F}" type="presParOf" srcId="{1A35AF1F-F776-4747-A309-2F399B534B82}" destId="{AA8196C0-A443-483A-8E14-ED00FAF03801}" srcOrd="1" destOrd="0" presId="urn:microsoft.com/office/officeart/2008/layout/AlternatingHexagons"/>
    <dgm:cxn modelId="{EC41C5BD-3A98-4C80-A952-9741D8D7D668}" type="presParOf" srcId="{1A35AF1F-F776-4747-A309-2F399B534B82}" destId="{166EE7C5-B903-45D8-8383-EFC2A157A92B}" srcOrd="2" destOrd="0" presId="urn:microsoft.com/office/officeart/2008/layout/AlternatingHexagons"/>
    <dgm:cxn modelId="{3E175172-0644-437D-9CC8-1945C76387C9}" type="presParOf" srcId="{1A35AF1F-F776-4747-A309-2F399B534B82}" destId="{5A789BA3-5BDC-47A3-9C48-BBFDCB96E628}" srcOrd="3" destOrd="0" presId="urn:microsoft.com/office/officeart/2008/layout/AlternatingHexagons"/>
    <dgm:cxn modelId="{F8EBD667-6614-40CE-9769-BF8862B447AF}" type="presParOf" srcId="{1A35AF1F-F776-4747-A309-2F399B534B82}" destId="{500A7FF5-4A0C-4872-BC31-B7E62312AE29}" srcOrd="4" destOrd="0" presId="urn:microsoft.com/office/officeart/2008/layout/AlternatingHexagons"/>
    <dgm:cxn modelId="{75EA51E4-4345-44AE-A5D5-22D4E103259E}" type="presParOf" srcId="{5FB082F6-01B3-45C4-923D-4DBE7BC7C2D4}" destId="{98D6BEB7-33C8-4191-85EA-49243A6AA5BB}" srcOrd="1" destOrd="0" presId="urn:microsoft.com/office/officeart/2008/layout/AlternatingHexagons"/>
    <dgm:cxn modelId="{BE7824BF-5F50-43FA-9AF4-14D95F268946}" type="presParOf" srcId="{5FB082F6-01B3-45C4-923D-4DBE7BC7C2D4}" destId="{A69BE243-3BD2-4C05-B358-9C65D08C6FED}" srcOrd="2" destOrd="0" presId="urn:microsoft.com/office/officeart/2008/layout/AlternatingHexagons"/>
    <dgm:cxn modelId="{828427C4-95C7-43DE-BF4A-46D3CFEAED92}" type="presParOf" srcId="{A69BE243-3BD2-4C05-B358-9C65D08C6FED}" destId="{24F31F2A-2CC6-4895-9FF0-C0423B70940D}" srcOrd="0" destOrd="0" presId="urn:microsoft.com/office/officeart/2008/layout/AlternatingHexagons"/>
    <dgm:cxn modelId="{F27036C5-700A-4166-9717-FAF4E43441E4}" type="presParOf" srcId="{A69BE243-3BD2-4C05-B358-9C65D08C6FED}" destId="{996E4A34-0C3A-4AB3-9A6E-933F938C660A}" srcOrd="1" destOrd="0" presId="urn:microsoft.com/office/officeart/2008/layout/AlternatingHexagons"/>
    <dgm:cxn modelId="{10328864-EDD8-44B3-AFAF-563E6EA341CB}" type="presParOf" srcId="{A69BE243-3BD2-4C05-B358-9C65D08C6FED}" destId="{FCA0C7B2-6A53-4EDB-AE9F-0E4BAB9A78EE}" srcOrd="2" destOrd="0" presId="urn:microsoft.com/office/officeart/2008/layout/AlternatingHexagons"/>
    <dgm:cxn modelId="{774CA226-EB6A-44BF-9005-FDACB26A8D36}" type="presParOf" srcId="{A69BE243-3BD2-4C05-B358-9C65D08C6FED}" destId="{69036681-9B5D-439B-B834-E7A34888368F}" srcOrd="3" destOrd="0" presId="urn:microsoft.com/office/officeart/2008/layout/AlternatingHexagons"/>
    <dgm:cxn modelId="{7B1354B2-819B-46A0-8DC9-48C3102FC00D}" type="presParOf" srcId="{A69BE243-3BD2-4C05-B358-9C65D08C6FED}" destId="{6C5E8407-9B96-4DA8-9D52-77FC17D80D09}" srcOrd="4" destOrd="0" presId="urn:microsoft.com/office/officeart/2008/layout/AlternatingHexagons"/>
    <dgm:cxn modelId="{5A56D019-2D35-4D2A-A906-E05FFCA6A43A}" type="presParOf" srcId="{5FB082F6-01B3-45C4-923D-4DBE7BC7C2D4}" destId="{C635EDD0-6CC5-4D19-BBD4-E7976FFCB000}" srcOrd="3" destOrd="0" presId="urn:microsoft.com/office/officeart/2008/layout/AlternatingHexagons"/>
    <dgm:cxn modelId="{B93B6A89-1B26-48B3-8B97-F8B11D30378C}" type="presParOf" srcId="{5FB082F6-01B3-45C4-923D-4DBE7BC7C2D4}" destId="{A47D13F5-1AD7-4E7A-9FED-020AD2B84A36}" srcOrd="4" destOrd="0" presId="urn:microsoft.com/office/officeart/2008/layout/AlternatingHexagons"/>
    <dgm:cxn modelId="{C112B687-D734-4842-AA93-34E3D82B4A09}" type="presParOf" srcId="{A47D13F5-1AD7-4E7A-9FED-020AD2B84A36}" destId="{7D4E20AA-37E2-47A8-8707-235F6B707C50}" srcOrd="0" destOrd="0" presId="urn:microsoft.com/office/officeart/2008/layout/AlternatingHexagons"/>
    <dgm:cxn modelId="{E32402D6-9841-4579-99C9-03F7724D04F9}" type="presParOf" srcId="{A47D13F5-1AD7-4E7A-9FED-020AD2B84A36}" destId="{D696DBB9-0FDA-43E8-AA8C-AFE5F4E42050}" srcOrd="1" destOrd="0" presId="urn:microsoft.com/office/officeart/2008/layout/AlternatingHexagons"/>
    <dgm:cxn modelId="{2814EF56-C34D-41AF-B4C1-03C885FB14E5}" type="presParOf" srcId="{A47D13F5-1AD7-4E7A-9FED-020AD2B84A36}" destId="{4E263A7D-70B4-4EC2-8350-C1AE5941212C}" srcOrd="2" destOrd="0" presId="urn:microsoft.com/office/officeart/2008/layout/AlternatingHexagons"/>
    <dgm:cxn modelId="{E5DA1AEE-CC5E-4C6E-AE5C-03E0C6BEAE4B}" type="presParOf" srcId="{A47D13F5-1AD7-4E7A-9FED-020AD2B84A36}" destId="{91A3D77E-9B02-4808-A3EF-CE0C856FC289}" srcOrd="3" destOrd="0" presId="urn:microsoft.com/office/officeart/2008/layout/AlternatingHexagons"/>
    <dgm:cxn modelId="{E6332E4B-C820-499A-9A0D-98F723D5B84B}" type="presParOf" srcId="{A47D13F5-1AD7-4E7A-9FED-020AD2B84A36}" destId="{BD9E120E-77A3-4322-954F-B5409AE16AE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0C11F6-8E03-4228-8D1A-1D07CD52FADA}">
      <dsp:nvSpPr>
        <dsp:cNvPr id="0" name=""/>
        <dsp:cNvSpPr/>
      </dsp:nvSpPr>
      <dsp:spPr>
        <a:xfrm rot="5400000">
          <a:off x="2091057" y="79053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800" kern="1200" dirty="0"/>
            <a:t> </a:t>
          </a:r>
          <a:endParaRPr lang="en-CA" sz="3800" kern="1200" dirty="0"/>
        </a:p>
      </dsp:txBody>
      <dsp:txXfrm rot="-5400000">
        <a:off x="2330983" y="187708"/>
        <a:ext cx="716339" cy="823378"/>
      </dsp:txXfrm>
    </dsp:sp>
    <dsp:sp modelId="{AA8196C0-A443-483A-8E14-ED00FAF03801}">
      <dsp:nvSpPr>
        <dsp:cNvPr id="0" name=""/>
        <dsp:cNvSpPr/>
      </dsp:nvSpPr>
      <dsp:spPr>
        <a:xfrm>
          <a:off x="3241076" y="240539"/>
          <a:ext cx="1334950" cy="717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300" kern="1200" dirty="0"/>
            <a:t> </a:t>
          </a:r>
          <a:endParaRPr lang="en-CA" sz="3300" kern="1200" dirty="0"/>
        </a:p>
      </dsp:txBody>
      <dsp:txXfrm>
        <a:off x="3241076" y="240539"/>
        <a:ext cx="1334950" cy="717715"/>
      </dsp:txXfrm>
    </dsp:sp>
    <dsp:sp modelId="{500A7FF5-4A0C-4872-BC31-B7E62312AE29}">
      <dsp:nvSpPr>
        <dsp:cNvPr id="0" name=""/>
        <dsp:cNvSpPr/>
      </dsp:nvSpPr>
      <dsp:spPr>
        <a:xfrm rot="5400000">
          <a:off x="967114" y="79053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600" kern="1200"/>
        </a:p>
      </dsp:txBody>
      <dsp:txXfrm rot="-5400000">
        <a:off x="1207040" y="187708"/>
        <a:ext cx="716339" cy="823378"/>
      </dsp:txXfrm>
    </dsp:sp>
    <dsp:sp modelId="{24F31F2A-2CC6-4895-9FF0-C0423B70940D}">
      <dsp:nvSpPr>
        <dsp:cNvPr id="0" name=""/>
        <dsp:cNvSpPr/>
      </dsp:nvSpPr>
      <dsp:spPr>
        <a:xfrm rot="5400000">
          <a:off x="1526932" y="1094381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800" kern="1200" dirty="0"/>
            <a:t> </a:t>
          </a:r>
          <a:endParaRPr lang="en-CA" sz="3800" kern="1200" dirty="0"/>
        </a:p>
      </dsp:txBody>
      <dsp:txXfrm rot="-5400000">
        <a:off x="1766858" y="1203036"/>
        <a:ext cx="716339" cy="823378"/>
      </dsp:txXfrm>
    </dsp:sp>
    <dsp:sp modelId="{996E4A34-0C3A-4AB3-9A6E-933F938C660A}">
      <dsp:nvSpPr>
        <dsp:cNvPr id="0" name=""/>
        <dsp:cNvSpPr/>
      </dsp:nvSpPr>
      <dsp:spPr>
        <a:xfrm>
          <a:off x="269734" y="1255867"/>
          <a:ext cx="1291887" cy="717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300" kern="1200" dirty="0"/>
            <a:t> </a:t>
          </a:r>
          <a:endParaRPr lang="en-CA" sz="3300" kern="1200" dirty="0"/>
        </a:p>
      </dsp:txBody>
      <dsp:txXfrm>
        <a:off x="269734" y="1255867"/>
        <a:ext cx="1291887" cy="717715"/>
      </dsp:txXfrm>
    </dsp:sp>
    <dsp:sp modelId="{6C5E8407-9B96-4DA8-9D52-77FC17D80D09}">
      <dsp:nvSpPr>
        <dsp:cNvPr id="0" name=""/>
        <dsp:cNvSpPr/>
      </dsp:nvSpPr>
      <dsp:spPr>
        <a:xfrm rot="5400000">
          <a:off x="2650875" y="1094381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600" kern="1200"/>
        </a:p>
      </dsp:txBody>
      <dsp:txXfrm rot="-5400000">
        <a:off x="2890801" y="1203036"/>
        <a:ext cx="716339" cy="823378"/>
      </dsp:txXfrm>
    </dsp:sp>
    <dsp:sp modelId="{7D4E20AA-37E2-47A8-8707-235F6B707C50}">
      <dsp:nvSpPr>
        <dsp:cNvPr id="0" name=""/>
        <dsp:cNvSpPr/>
      </dsp:nvSpPr>
      <dsp:spPr>
        <a:xfrm rot="5400000">
          <a:off x="2091057" y="2109709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800" kern="1200" dirty="0"/>
            <a:t> </a:t>
          </a:r>
          <a:endParaRPr lang="en-CA" sz="3800" kern="1200" dirty="0"/>
        </a:p>
      </dsp:txBody>
      <dsp:txXfrm rot="-5400000">
        <a:off x="2330983" y="2218364"/>
        <a:ext cx="716339" cy="823378"/>
      </dsp:txXfrm>
    </dsp:sp>
    <dsp:sp modelId="{D696DBB9-0FDA-43E8-AA8C-AFE5F4E42050}">
      <dsp:nvSpPr>
        <dsp:cNvPr id="0" name=""/>
        <dsp:cNvSpPr/>
      </dsp:nvSpPr>
      <dsp:spPr>
        <a:xfrm>
          <a:off x="3241076" y="2271195"/>
          <a:ext cx="1334950" cy="717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300" kern="1200" dirty="0"/>
            <a:t> </a:t>
          </a:r>
          <a:endParaRPr lang="en-CA" sz="3300" kern="1200" dirty="0"/>
        </a:p>
      </dsp:txBody>
      <dsp:txXfrm>
        <a:off x="3241076" y="2271195"/>
        <a:ext cx="1334950" cy="717715"/>
      </dsp:txXfrm>
    </dsp:sp>
    <dsp:sp modelId="{BD9E120E-77A3-4322-954F-B5409AE16AE3}">
      <dsp:nvSpPr>
        <dsp:cNvPr id="0" name=""/>
        <dsp:cNvSpPr/>
      </dsp:nvSpPr>
      <dsp:spPr>
        <a:xfrm rot="5400000">
          <a:off x="967114" y="2109709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600" kern="1200"/>
        </a:p>
      </dsp:txBody>
      <dsp:txXfrm rot="-5400000">
        <a:off x="1207040" y="2218364"/>
        <a:ext cx="716339" cy="8233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2660" y="3978673"/>
            <a:ext cx="32415956" cy="8463821"/>
          </a:xfrm>
        </p:spPr>
        <p:txBody>
          <a:bodyPr anchor="b"/>
          <a:lstStyle>
            <a:lvl1pPr algn="ctr">
              <a:defRPr sz="2126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2660" y="12768891"/>
            <a:ext cx="32415956" cy="5869523"/>
          </a:xfrm>
        </p:spPr>
        <p:txBody>
          <a:bodyPr/>
          <a:lstStyle>
            <a:lvl1pPr marL="0" indent="0" algn="ctr">
              <a:buNone/>
              <a:defRPr sz="8508"/>
            </a:lvl1pPr>
            <a:lvl2pPr marL="1620728" indent="0" algn="ctr">
              <a:buNone/>
              <a:defRPr sz="7090"/>
            </a:lvl2pPr>
            <a:lvl3pPr marL="3241457" indent="0" algn="ctr">
              <a:buNone/>
              <a:defRPr sz="6381"/>
            </a:lvl3pPr>
            <a:lvl4pPr marL="4862185" indent="0" algn="ctr">
              <a:buNone/>
              <a:defRPr sz="5672"/>
            </a:lvl4pPr>
            <a:lvl5pPr marL="6482913" indent="0" algn="ctr">
              <a:buNone/>
              <a:defRPr sz="5672"/>
            </a:lvl5pPr>
            <a:lvl6pPr marL="8103641" indent="0" algn="ctr">
              <a:buNone/>
              <a:defRPr sz="5672"/>
            </a:lvl6pPr>
            <a:lvl7pPr marL="9724370" indent="0" algn="ctr">
              <a:buNone/>
              <a:defRPr sz="5672"/>
            </a:lvl7pPr>
            <a:lvl8pPr marL="11345098" indent="0" algn="ctr">
              <a:buNone/>
              <a:defRPr sz="5672"/>
            </a:lvl8pPr>
            <a:lvl9pPr marL="12965826" indent="0" algn="ctr">
              <a:buNone/>
              <a:defRPr sz="567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BA7F-A75A-9240-B1CF-FC2901CD489F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9F37-BF25-0F41-99FC-B8972B4202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956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BA7F-A75A-9240-B1CF-FC2901CD489F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9F37-BF25-0F41-99FC-B8972B4202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968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930225" y="1294334"/>
            <a:ext cx="9319587" cy="2060242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71463" y="1294334"/>
            <a:ext cx="27418496" cy="2060242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BA7F-A75A-9240-B1CF-FC2901CD489F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9F37-BF25-0F41-99FC-B8972B4202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1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BA7F-A75A-9240-B1CF-FC2901CD489F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9F37-BF25-0F41-99FC-B8972B4202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840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951" y="6060864"/>
            <a:ext cx="37278350" cy="10112689"/>
          </a:xfrm>
        </p:spPr>
        <p:txBody>
          <a:bodyPr anchor="b"/>
          <a:lstStyle>
            <a:lvl1pPr>
              <a:defRPr sz="2126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951" y="16269223"/>
            <a:ext cx="37278350" cy="5318024"/>
          </a:xfrm>
        </p:spPr>
        <p:txBody>
          <a:bodyPr/>
          <a:lstStyle>
            <a:lvl1pPr marL="0" indent="0">
              <a:buNone/>
              <a:defRPr sz="8508">
                <a:solidFill>
                  <a:schemeClr val="tx1">
                    <a:tint val="75000"/>
                  </a:schemeClr>
                </a:solidFill>
              </a:defRPr>
            </a:lvl1pPr>
            <a:lvl2pPr marL="1620728" indent="0">
              <a:buNone/>
              <a:defRPr sz="7090">
                <a:solidFill>
                  <a:schemeClr val="tx1">
                    <a:tint val="75000"/>
                  </a:schemeClr>
                </a:solidFill>
              </a:defRPr>
            </a:lvl2pPr>
            <a:lvl3pPr marL="3241457" indent="0">
              <a:buNone/>
              <a:defRPr sz="6381">
                <a:solidFill>
                  <a:schemeClr val="tx1">
                    <a:tint val="75000"/>
                  </a:schemeClr>
                </a:solidFill>
              </a:defRPr>
            </a:lvl3pPr>
            <a:lvl4pPr marL="4862185" indent="0">
              <a:buNone/>
              <a:defRPr sz="5672">
                <a:solidFill>
                  <a:schemeClr val="tx1">
                    <a:tint val="75000"/>
                  </a:schemeClr>
                </a:solidFill>
              </a:defRPr>
            </a:lvl4pPr>
            <a:lvl5pPr marL="6482913" indent="0">
              <a:buNone/>
              <a:defRPr sz="5672">
                <a:solidFill>
                  <a:schemeClr val="tx1">
                    <a:tint val="75000"/>
                  </a:schemeClr>
                </a:solidFill>
              </a:defRPr>
            </a:lvl5pPr>
            <a:lvl6pPr marL="8103641" indent="0">
              <a:buNone/>
              <a:defRPr sz="5672">
                <a:solidFill>
                  <a:schemeClr val="tx1">
                    <a:tint val="75000"/>
                  </a:schemeClr>
                </a:solidFill>
              </a:defRPr>
            </a:lvl6pPr>
            <a:lvl7pPr marL="9724370" indent="0">
              <a:buNone/>
              <a:defRPr sz="5672">
                <a:solidFill>
                  <a:schemeClr val="tx1">
                    <a:tint val="75000"/>
                  </a:schemeClr>
                </a:solidFill>
              </a:defRPr>
            </a:lvl7pPr>
            <a:lvl8pPr marL="11345098" indent="0">
              <a:buNone/>
              <a:defRPr sz="5672">
                <a:solidFill>
                  <a:schemeClr val="tx1">
                    <a:tint val="75000"/>
                  </a:schemeClr>
                </a:solidFill>
              </a:defRPr>
            </a:lvl8pPr>
            <a:lvl9pPr marL="12965826" indent="0">
              <a:buNone/>
              <a:defRPr sz="56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BA7F-A75A-9240-B1CF-FC2901CD489F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9F37-BF25-0F41-99FC-B8972B4202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535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71463" y="6471672"/>
            <a:ext cx="18369042" cy="154250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80770" y="6471672"/>
            <a:ext cx="18369042" cy="154250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BA7F-A75A-9240-B1CF-FC2901CD489F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9F37-BF25-0F41-99FC-B8972B4202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909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7092" y="1294336"/>
            <a:ext cx="37278350" cy="469899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7094" y="5959567"/>
            <a:ext cx="18284624" cy="2920692"/>
          </a:xfrm>
        </p:spPr>
        <p:txBody>
          <a:bodyPr anchor="b"/>
          <a:lstStyle>
            <a:lvl1pPr marL="0" indent="0">
              <a:buNone/>
              <a:defRPr sz="8508" b="1"/>
            </a:lvl1pPr>
            <a:lvl2pPr marL="1620728" indent="0">
              <a:buNone/>
              <a:defRPr sz="7090" b="1"/>
            </a:lvl2pPr>
            <a:lvl3pPr marL="3241457" indent="0">
              <a:buNone/>
              <a:defRPr sz="6381" b="1"/>
            </a:lvl3pPr>
            <a:lvl4pPr marL="4862185" indent="0">
              <a:buNone/>
              <a:defRPr sz="5672" b="1"/>
            </a:lvl4pPr>
            <a:lvl5pPr marL="6482913" indent="0">
              <a:buNone/>
              <a:defRPr sz="5672" b="1"/>
            </a:lvl5pPr>
            <a:lvl6pPr marL="8103641" indent="0">
              <a:buNone/>
              <a:defRPr sz="5672" b="1"/>
            </a:lvl6pPr>
            <a:lvl7pPr marL="9724370" indent="0">
              <a:buNone/>
              <a:defRPr sz="5672" b="1"/>
            </a:lvl7pPr>
            <a:lvl8pPr marL="11345098" indent="0">
              <a:buNone/>
              <a:defRPr sz="5672" b="1"/>
            </a:lvl8pPr>
            <a:lvl9pPr marL="12965826" indent="0">
              <a:buNone/>
              <a:defRPr sz="567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7094" y="8880259"/>
            <a:ext cx="18284624" cy="130615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80771" y="5959567"/>
            <a:ext cx="18374671" cy="2920692"/>
          </a:xfrm>
        </p:spPr>
        <p:txBody>
          <a:bodyPr anchor="b"/>
          <a:lstStyle>
            <a:lvl1pPr marL="0" indent="0">
              <a:buNone/>
              <a:defRPr sz="8508" b="1"/>
            </a:lvl1pPr>
            <a:lvl2pPr marL="1620728" indent="0">
              <a:buNone/>
              <a:defRPr sz="7090" b="1"/>
            </a:lvl2pPr>
            <a:lvl3pPr marL="3241457" indent="0">
              <a:buNone/>
              <a:defRPr sz="6381" b="1"/>
            </a:lvl3pPr>
            <a:lvl4pPr marL="4862185" indent="0">
              <a:buNone/>
              <a:defRPr sz="5672" b="1"/>
            </a:lvl4pPr>
            <a:lvl5pPr marL="6482913" indent="0">
              <a:buNone/>
              <a:defRPr sz="5672" b="1"/>
            </a:lvl5pPr>
            <a:lvl6pPr marL="8103641" indent="0">
              <a:buNone/>
              <a:defRPr sz="5672" b="1"/>
            </a:lvl6pPr>
            <a:lvl7pPr marL="9724370" indent="0">
              <a:buNone/>
              <a:defRPr sz="5672" b="1"/>
            </a:lvl7pPr>
            <a:lvl8pPr marL="11345098" indent="0">
              <a:buNone/>
              <a:defRPr sz="5672" b="1"/>
            </a:lvl8pPr>
            <a:lvl9pPr marL="12965826" indent="0">
              <a:buNone/>
              <a:defRPr sz="567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880771" y="8880259"/>
            <a:ext cx="18374671" cy="130615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BA7F-A75A-9240-B1CF-FC2901CD489F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9F37-BF25-0F41-99FC-B8972B4202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114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BA7F-A75A-9240-B1CF-FC2901CD489F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9F37-BF25-0F41-99FC-B8972B4202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582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BA7F-A75A-9240-B1CF-FC2901CD489F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9F37-BF25-0F41-99FC-B8972B4202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929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7094" y="1620732"/>
            <a:ext cx="13939985" cy="5672561"/>
          </a:xfrm>
        </p:spPr>
        <p:txBody>
          <a:bodyPr anchor="b"/>
          <a:lstStyle>
            <a:lvl1pPr>
              <a:defRPr sz="1134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74672" y="3500332"/>
            <a:ext cx="21880770" cy="17276549"/>
          </a:xfrm>
        </p:spPr>
        <p:txBody>
          <a:bodyPr/>
          <a:lstStyle>
            <a:lvl1pPr>
              <a:defRPr sz="11344"/>
            </a:lvl1pPr>
            <a:lvl2pPr>
              <a:defRPr sz="9926"/>
            </a:lvl2pPr>
            <a:lvl3pPr>
              <a:defRPr sz="8508"/>
            </a:lvl3pPr>
            <a:lvl4pPr>
              <a:defRPr sz="7090"/>
            </a:lvl4pPr>
            <a:lvl5pPr>
              <a:defRPr sz="7090"/>
            </a:lvl5pPr>
            <a:lvl6pPr>
              <a:defRPr sz="7090"/>
            </a:lvl6pPr>
            <a:lvl7pPr>
              <a:defRPr sz="7090"/>
            </a:lvl7pPr>
            <a:lvl8pPr>
              <a:defRPr sz="7090"/>
            </a:lvl8pPr>
            <a:lvl9pPr>
              <a:defRPr sz="70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7094" y="7293292"/>
            <a:ext cx="13939985" cy="13511727"/>
          </a:xfrm>
        </p:spPr>
        <p:txBody>
          <a:bodyPr/>
          <a:lstStyle>
            <a:lvl1pPr marL="0" indent="0">
              <a:buNone/>
              <a:defRPr sz="5672"/>
            </a:lvl1pPr>
            <a:lvl2pPr marL="1620728" indent="0">
              <a:buNone/>
              <a:defRPr sz="4963"/>
            </a:lvl2pPr>
            <a:lvl3pPr marL="3241457" indent="0">
              <a:buNone/>
              <a:defRPr sz="4254"/>
            </a:lvl3pPr>
            <a:lvl4pPr marL="4862185" indent="0">
              <a:buNone/>
              <a:defRPr sz="3545"/>
            </a:lvl4pPr>
            <a:lvl5pPr marL="6482913" indent="0">
              <a:buNone/>
              <a:defRPr sz="3545"/>
            </a:lvl5pPr>
            <a:lvl6pPr marL="8103641" indent="0">
              <a:buNone/>
              <a:defRPr sz="3545"/>
            </a:lvl6pPr>
            <a:lvl7pPr marL="9724370" indent="0">
              <a:buNone/>
              <a:defRPr sz="3545"/>
            </a:lvl7pPr>
            <a:lvl8pPr marL="11345098" indent="0">
              <a:buNone/>
              <a:defRPr sz="3545"/>
            </a:lvl8pPr>
            <a:lvl9pPr marL="12965826" indent="0">
              <a:buNone/>
              <a:defRPr sz="35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BA7F-A75A-9240-B1CF-FC2901CD489F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9F37-BF25-0F41-99FC-B8972B4202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477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7094" y="1620732"/>
            <a:ext cx="13939985" cy="5672561"/>
          </a:xfrm>
        </p:spPr>
        <p:txBody>
          <a:bodyPr anchor="b"/>
          <a:lstStyle>
            <a:lvl1pPr>
              <a:defRPr sz="1134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374672" y="3500332"/>
            <a:ext cx="21880770" cy="17276549"/>
          </a:xfrm>
        </p:spPr>
        <p:txBody>
          <a:bodyPr anchor="t"/>
          <a:lstStyle>
            <a:lvl1pPr marL="0" indent="0">
              <a:buNone/>
              <a:defRPr sz="11344"/>
            </a:lvl1pPr>
            <a:lvl2pPr marL="1620728" indent="0">
              <a:buNone/>
              <a:defRPr sz="9926"/>
            </a:lvl2pPr>
            <a:lvl3pPr marL="3241457" indent="0">
              <a:buNone/>
              <a:defRPr sz="8508"/>
            </a:lvl3pPr>
            <a:lvl4pPr marL="4862185" indent="0">
              <a:buNone/>
              <a:defRPr sz="7090"/>
            </a:lvl4pPr>
            <a:lvl5pPr marL="6482913" indent="0">
              <a:buNone/>
              <a:defRPr sz="7090"/>
            </a:lvl5pPr>
            <a:lvl6pPr marL="8103641" indent="0">
              <a:buNone/>
              <a:defRPr sz="7090"/>
            </a:lvl6pPr>
            <a:lvl7pPr marL="9724370" indent="0">
              <a:buNone/>
              <a:defRPr sz="7090"/>
            </a:lvl7pPr>
            <a:lvl8pPr marL="11345098" indent="0">
              <a:buNone/>
              <a:defRPr sz="7090"/>
            </a:lvl8pPr>
            <a:lvl9pPr marL="12965826" indent="0">
              <a:buNone/>
              <a:defRPr sz="70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7094" y="7293292"/>
            <a:ext cx="13939985" cy="13511727"/>
          </a:xfrm>
        </p:spPr>
        <p:txBody>
          <a:bodyPr/>
          <a:lstStyle>
            <a:lvl1pPr marL="0" indent="0">
              <a:buNone/>
              <a:defRPr sz="5672"/>
            </a:lvl1pPr>
            <a:lvl2pPr marL="1620728" indent="0">
              <a:buNone/>
              <a:defRPr sz="4963"/>
            </a:lvl2pPr>
            <a:lvl3pPr marL="3241457" indent="0">
              <a:buNone/>
              <a:defRPr sz="4254"/>
            </a:lvl3pPr>
            <a:lvl4pPr marL="4862185" indent="0">
              <a:buNone/>
              <a:defRPr sz="3545"/>
            </a:lvl4pPr>
            <a:lvl5pPr marL="6482913" indent="0">
              <a:buNone/>
              <a:defRPr sz="3545"/>
            </a:lvl5pPr>
            <a:lvl6pPr marL="8103641" indent="0">
              <a:buNone/>
              <a:defRPr sz="3545"/>
            </a:lvl6pPr>
            <a:lvl7pPr marL="9724370" indent="0">
              <a:buNone/>
              <a:defRPr sz="3545"/>
            </a:lvl7pPr>
            <a:lvl8pPr marL="11345098" indent="0">
              <a:buNone/>
              <a:defRPr sz="3545"/>
            </a:lvl8pPr>
            <a:lvl9pPr marL="12965826" indent="0">
              <a:buNone/>
              <a:defRPr sz="35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BA7F-A75A-9240-B1CF-FC2901CD489F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9F37-BF25-0F41-99FC-B8972B4202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925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71463" y="1294336"/>
            <a:ext cx="37278350" cy="46989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1463" y="6471672"/>
            <a:ext cx="37278350" cy="15425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71463" y="22532674"/>
            <a:ext cx="9724787" cy="12943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BBA7F-A75A-9240-B1CF-FC2901CD489F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17048" y="22532674"/>
            <a:ext cx="14587180" cy="12943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525025" y="22532674"/>
            <a:ext cx="9724787" cy="12943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59F37-BF25-0F41-99FC-B8972B4202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08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41457" rtl="0" eaLnBrk="1" latinLnBrk="0" hangingPunct="1">
        <a:lnSpc>
          <a:spcPct val="90000"/>
        </a:lnSpc>
        <a:spcBef>
          <a:spcPct val="0"/>
        </a:spcBef>
        <a:buNone/>
        <a:defRPr sz="155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0364" indent="-810364" algn="l" defTabSz="3241457" rtl="0" eaLnBrk="1" latinLnBrk="0" hangingPunct="1">
        <a:lnSpc>
          <a:spcPct val="90000"/>
        </a:lnSpc>
        <a:spcBef>
          <a:spcPts val="3545"/>
        </a:spcBef>
        <a:buFont typeface="Arial" panose="020B0604020202020204" pitchFamily="34" charset="0"/>
        <a:buChar char="•"/>
        <a:defRPr sz="9926" kern="1200">
          <a:solidFill>
            <a:schemeClr val="tx1"/>
          </a:solidFill>
          <a:latin typeface="+mn-lt"/>
          <a:ea typeface="+mn-ea"/>
          <a:cs typeface="+mn-cs"/>
        </a:defRPr>
      </a:lvl1pPr>
      <a:lvl2pPr marL="2431092" indent="-810364" algn="l" defTabSz="3241457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8" kern="1200">
          <a:solidFill>
            <a:schemeClr val="tx1"/>
          </a:solidFill>
          <a:latin typeface="+mn-lt"/>
          <a:ea typeface="+mn-ea"/>
          <a:cs typeface="+mn-cs"/>
        </a:defRPr>
      </a:lvl2pPr>
      <a:lvl3pPr marL="4051821" indent="-810364" algn="l" defTabSz="3241457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90" kern="1200">
          <a:solidFill>
            <a:schemeClr val="tx1"/>
          </a:solidFill>
          <a:latin typeface="+mn-lt"/>
          <a:ea typeface="+mn-ea"/>
          <a:cs typeface="+mn-cs"/>
        </a:defRPr>
      </a:lvl3pPr>
      <a:lvl4pPr marL="5672549" indent="-810364" algn="l" defTabSz="3241457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81" kern="1200">
          <a:solidFill>
            <a:schemeClr val="tx1"/>
          </a:solidFill>
          <a:latin typeface="+mn-lt"/>
          <a:ea typeface="+mn-ea"/>
          <a:cs typeface="+mn-cs"/>
        </a:defRPr>
      </a:lvl4pPr>
      <a:lvl5pPr marL="7293277" indent="-810364" algn="l" defTabSz="3241457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81" kern="1200">
          <a:solidFill>
            <a:schemeClr val="tx1"/>
          </a:solidFill>
          <a:latin typeface="+mn-lt"/>
          <a:ea typeface="+mn-ea"/>
          <a:cs typeface="+mn-cs"/>
        </a:defRPr>
      </a:lvl5pPr>
      <a:lvl6pPr marL="8914006" indent="-810364" algn="l" defTabSz="3241457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81" kern="1200">
          <a:solidFill>
            <a:schemeClr val="tx1"/>
          </a:solidFill>
          <a:latin typeface="+mn-lt"/>
          <a:ea typeface="+mn-ea"/>
          <a:cs typeface="+mn-cs"/>
        </a:defRPr>
      </a:lvl6pPr>
      <a:lvl7pPr marL="10534734" indent="-810364" algn="l" defTabSz="3241457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81" kern="1200">
          <a:solidFill>
            <a:schemeClr val="tx1"/>
          </a:solidFill>
          <a:latin typeface="+mn-lt"/>
          <a:ea typeface="+mn-ea"/>
          <a:cs typeface="+mn-cs"/>
        </a:defRPr>
      </a:lvl7pPr>
      <a:lvl8pPr marL="12155462" indent="-810364" algn="l" defTabSz="3241457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81" kern="1200">
          <a:solidFill>
            <a:schemeClr val="tx1"/>
          </a:solidFill>
          <a:latin typeface="+mn-lt"/>
          <a:ea typeface="+mn-ea"/>
          <a:cs typeface="+mn-cs"/>
        </a:defRPr>
      </a:lvl8pPr>
      <a:lvl9pPr marL="13776190" indent="-810364" algn="l" defTabSz="3241457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41457" rtl="0" eaLnBrk="1" latinLnBrk="0" hangingPunct="1">
        <a:defRPr sz="6381" kern="1200">
          <a:solidFill>
            <a:schemeClr val="tx1"/>
          </a:solidFill>
          <a:latin typeface="+mn-lt"/>
          <a:ea typeface="+mn-ea"/>
          <a:cs typeface="+mn-cs"/>
        </a:defRPr>
      </a:lvl1pPr>
      <a:lvl2pPr marL="1620728" algn="l" defTabSz="3241457" rtl="0" eaLnBrk="1" latinLnBrk="0" hangingPunct="1">
        <a:defRPr sz="6381" kern="1200">
          <a:solidFill>
            <a:schemeClr val="tx1"/>
          </a:solidFill>
          <a:latin typeface="+mn-lt"/>
          <a:ea typeface="+mn-ea"/>
          <a:cs typeface="+mn-cs"/>
        </a:defRPr>
      </a:lvl2pPr>
      <a:lvl3pPr marL="3241457" algn="l" defTabSz="3241457" rtl="0" eaLnBrk="1" latinLnBrk="0" hangingPunct="1">
        <a:defRPr sz="6381" kern="1200">
          <a:solidFill>
            <a:schemeClr val="tx1"/>
          </a:solidFill>
          <a:latin typeface="+mn-lt"/>
          <a:ea typeface="+mn-ea"/>
          <a:cs typeface="+mn-cs"/>
        </a:defRPr>
      </a:lvl3pPr>
      <a:lvl4pPr marL="4862185" algn="l" defTabSz="3241457" rtl="0" eaLnBrk="1" latinLnBrk="0" hangingPunct="1">
        <a:defRPr sz="6381" kern="1200">
          <a:solidFill>
            <a:schemeClr val="tx1"/>
          </a:solidFill>
          <a:latin typeface="+mn-lt"/>
          <a:ea typeface="+mn-ea"/>
          <a:cs typeface="+mn-cs"/>
        </a:defRPr>
      </a:lvl4pPr>
      <a:lvl5pPr marL="6482913" algn="l" defTabSz="3241457" rtl="0" eaLnBrk="1" latinLnBrk="0" hangingPunct="1">
        <a:defRPr sz="6381" kern="1200">
          <a:solidFill>
            <a:schemeClr val="tx1"/>
          </a:solidFill>
          <a:latin typeface="+mn-lt"/>
          <a:ea typeface="+mn-ea"/>
          <a:cs typeface="+mn-cs"/>
        </a:defRPr>
      </a:lvl5pPr>
      <a:lvl6pPr marL="8103641" algn="l" defTabSz="3241457" rtl="0" eaLnBrk="1" latinLnBrk="0" hangingPunct="1">
        <a:defRPr sz="6381" kern="1200">
          <a:solidFill>
            <a:schemeClr val="tx1"/>
          </a:solidFill>
          <a:latin typeface="+mn-lt"/>
          <a:ea typeface="+mn-ea"/>
          <a:cs typeface="+mn-cs"/>
        </a:defRPr>
      </a:lvl6pPr>
      <a:lvl7pPr marL="9724370" algn="l" defTabSz="3241457" rtl="0" eaLnBrk="1" latinLnBrk="0" hangingPunct="1">
        <a:defRPr sz="6381" kern="1200">
          <a:solidFill>
            <a:schemeClr val="tx1"/>
          </a:solidFill>
          <a:latin typeface="+mn-lt"/>
          <a:ea typeface="+mn-ea"/>
          <a:cs typeface="+mn-cs"/>
        </a:defRPr>
      </a:lvl7pPr>
      <a:lvl8pPr marL="11345098" algn="l" defTabSz="3241457" rtl="0" eaLnBrk="1" latinLnBrk="0" hangingPunct="1">
        <a:defRPr sz="6381" kern="1200">
          <a:solidFill>
            <a:schemeClr val="tx1"/>
          </a:solidFill>
          <a:latin typeface="+mn-lt"/>
          <a:ea typeface="+mn-ea"/>
          <a:cs typeface="+mn-cs"/>
        </a:defRPr>
      </a:lvl8pPr>
      <a:lvl9pPr marL="12965826" algn="l" defTabSz="3241457" rtl="0" eaLnBrk="1" latinLnBrk="0" hangingPunct="1">
        <a:defRPr sz="63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E90C72F3-B686-2642-A49B-57807FE6298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313325" y="542166"/>
            <a:ext cx="7437326" cy="3856392"/>
          </a:xfrm>
          <a:prstGeom prst="rect">
            <a:avLst/>
          </a:prstGeom>
        </p:spPr>
      </p:pic>
      <p:sp>
        <p:nvSpPr>
          <p:cNvPr id="6" name="Text Box 2">
            <a:extLst>
              <a:ext uri="{FF2B5EF4-FFF2-40B4-BE49-F238E27FC236}">
                <a16:creationId xmlns:a16="http://schemas.microsoft.com/office/drawing/2014/main" id="{6CD3F8D7-3F9A-A24F-B169-0BBF8324E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05061" y="638267"/>
            <a:ext cx="24436555" cy="1696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0666" b="1" dirty="0">
                <a:solidFill>
                  <a:srgbClr val="2A2D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O S T E R  T I T E L</a:t>
            </a:r>
            <a:endParaRPr lang="en-AU" sz="10666" dirty="0">
              <a:solidFill>
                <a:srgbClr val="2A2D6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7E1942AA-3029-D04D-8300-C8D5C6695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85880" y="896020"/>
            <a:ext cx="5022070" cy="344476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375509" tIns="375509" rIns="375509" bIns="375509" anchor="ctr"/>
          <a:lstStyle/>
          <a:p>
            <a:pPr algn="ctr" defTabSz="952074" eaLnBrk="0" hangingPunct="0">
              <a:spcBef>
                <a:spcPct val="50000"/>
              </a:spcBef>
            </a:pPr>
            <a:r>
              <a:rPr lang="en-US" sz="4800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Voeg</a:t>
            </a:r>
            <a:r>
              <a:rPr lang="en-US" sz="480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</a:t>
            </a:r>
            <a:r>
              <a:rPr lang="en-US" sz="48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cap="all" dirty="0" err="1">
                <a:latin typeface="Arial" panose="020B0604020202020204" pitchFamily="34" charset="0"/>
                <a:cs typeface="Arial" panose="020B0604020202020204" pitchFamily="34" charset="0"/>
              </a:rPr>
              <a:t>uw</a:t>
            </a:r>
            <a:r>
              <a:rPr lang="en-US" sz="480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logo toe</a:t>
            </a:r>
          </a:p>
        </p:txBody>
      </p:sp>
      <p:sp>
        <p:nvSpPr>
          <p:cNvPr id="8" name="Text Box 40">
            <a:extLst>
              <a:ext uri="{FF2B5EF4-FFF2-40B4-BE49-F238E27FC236}">
                <a16:creationId xmlns:a16="http://schemas.microsoft.com/office/drawing/2014/main" id="{7CADB630-C05A-DE40-BE7A-FE8F51479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31402" y="2489306"/>
            <a:ext cx="23601000" cy="255733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200" b="1" dirty="0">
                <a:latin typeface="Arial" panose="020B0604020202020204" pitchFamily="34" charset="0"/>
                <a:cs typeface="Arial" panose="020B0604020202020204" pitchFamily="34" charset="0"/>
              </a:rPr>
              <a:t>Authors, FIRST NAME INITIAL, SURNAME, presenting author(s) underlined, Affiliations1 numbered in superscript</a:t>
            </a:r>
          </a:p>
          <a:p>
            <a:pPr>
              <a:spcBef>
                <a:spcPct val="20000"/>
              </a:spcBef>
            </a:pP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lang="en-AU" sz="3200" u="sng" dirty="0">
                <a:latin typeface="Arial" panose="020B0604020202020204" pitchFamily="34" charset="0"/>
                <a:cs typeface="Arial" panose="020B0604020202020204" pitchFamily="34" charset="0"/>
              </a:rPr>
              <a:t>B. SMI</a:t>
            </a: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1University of New South Wales, Sydney, Australia</a:t>
            </a:r>
          </a:p>
          <a:p>
            <a:pPr>
              <a:spcBef>
                <a:spcPct val="20000"/>
              </a:spcBef>
            </a:pP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2Royal Brisbane Hospital, Brisbane, Australia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0FCD5E1-8997-0A42-84E5-0BB4EC4951CE}"/>
              </a:ext>
            </a:extLst>
          </p:cNvPr>
          <p:cNvSpPr/>
          <p:nvPr/>
        </p:nvSpPr>
        <p:spPr>
          <a:xfrm>
            <a:off x="0" y="4656311"/>
            <a:ext cx="43219688" cy="19486389"/>
          </a:xfrm>
          <a:prstGeom prst="rect">
            <a:avLst/>
          </a:prstGeom>
          <a:solidFill>
            <a:srgbClr val="2A2D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C43B2B-127A-4C40-87E1-734873BD3410}"/>
              </a:ext>
            </a:extLst>
          </p:cNvPr>
          <p:cNvSpPr/>
          <p:nvPr/>
        </p:nvSpPr>
        <p:spPr>
          <a:xfrm>
            <a:off x="29677521" y="18931006"/>
            <a:ext cx="13051612" cy="468573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en-CA" altLang="en-US" dirty="0" err="1">
                <a:ln w="0"/>
                <a:solidFill>
                  <a:schemeClr val="tx1"/>
                </a:solidFill>
              </a:rPr>
              <a:t>Kopieer</a:t>
            </a:r>
            <a:r>
              <a:rPr lang="en-CA" altLang="en-US" dirty="0">
                <a:ln w="0"/>
                <a:solidFill>
                  <a:schemeClr val="tx1"/>
                </a:solidFill>
              </a:rPr>
              <a:t> </a:t>
            </a:r>
            <a:r>
              <a:rPr lang="en-CA" altLang="en-US" dirty="0" err="1">
                <a:ln w="0"/>
                <a:solidFill>
                  <a:schemeClr val="tx1"/>
                </a:solidFill>
              </a:rPr>
              <a:t>en</a:t>
            </a:r>
            <a:r>
              <a:rPr lang="en-CA" altLang="en-US" dirty="0">
                <a:ln w="0"/>
                <a:solidFill>
                  <a:schemeClr val="tx1"/>
                </a:solidFill>
              </a:rPr>
              <a:t> </a:t>
            </a:r>
            <a:r>
              <a:rPr lang="en-CA" altLang="en-US" dirty="0" err="1">
                <a:ln w="0"/>
                <a:solidFill>
                  <a:schemeClr val="tx1"/>
                </a:solidFill>
              </a:rPr>
              <a:t>plak</a:t>
            </a:r>
            <a:r>
              <a:rPr lang="en-CA" altLang="en-US" dirty="0">
                <a:ln w="0"/>
                <a:solidFill>
                  <a:schemeClr val="tx1"/>
                </a:solidFill>
              </a:rPr>
              <a:t> </a:t>
            </a:r>
            <a:r>
              <a:rPr lang="en-CA" altLang="en-US" dirty="0" err="1">
                <a:ln w="0"/>
                <a:solidFill>
                  <a:schemeClr val="tx1"/>
                </a:solidFill>
              </a:rPr>
              <a:t>hier</a:t>
            </a:r>
            <a:r>
              <a:rPr lang="en-CA" altLang="en-US" dirty="0">
                <a:ln w="0"/>
                <a:solidFill>
                  <a:schemeClr val="tx1"/>
                </a:solidFill>
              </a:rPr>
              <a:t> </a:t>
            </a:r>
            <a:r>
              <a:rPr lang="en-CA" altLang="en-US" dirty="0" err="1">
                <a:ln w="0"/>
                <a:solidFill>
                  <a:schemeClr val="tx1"/>
                </a:solidFill>
              </a:rPr>
              <a:t>uw</a:t>
            </a:r>
            <a:r>
              <a:rPr lang="en-CA" altLang="en-US" dirty="0">
                <a:ln w="0"/>
                <a:solidFill>
                  <a:schemeClr val="tx1"/>
                </a:solidFill>
              </a:rPr>
              <a:t> </a:t>
            </a:r>
            <a:r>
              <a:rPr lang="en-CA" altLang="en-US" dirty="0" err="1">
                <a:ln w="0"/>
                <a:solidFill>
                  <a:schemeClr val="tx1"/>
                </a:solidFill>
              </a:rPr>
              <a:t>tekst</a:t>
            </a:r>
            <a:r>
              <a:rPr lang="en-CA" altLang="en-US" dirty="0">
                <a:ln w="0"/>
                <a:solidFill>
                  <a:schemeClr val="tx1"/>
                </a:solidFill>
              </a:rPr>
              <a:t>..</a:t>
            </a:r>
          </a:p>
        </p:txBody>
      </p:sp>
      <p:sp>
        <p:nvSpPr>
          <p:cNvPr id="11" name="Rectangle 24">
            <a:extLst>
              <a:ext uri="{FF2B5EF4-FFF2-40B4-BE49-F238E27FC236}">
                <a16:creationId xmlns:a16="http://schemas.microsoft.com/office/drawing/2014/main" id="{4A50E858-9598-DC43-9838-E930F9FA508B}"/>
              </a:ext>
            </a:extLst>
          </p:cNvPr>
          <p:cNvSpPr/>
          <p:nvPr/>
        </p:nvSpPr>
        <p:spPr>
          <a:xfrm>
            <a:off x="29636333" y="10239128"/>
            <a:ext cx="13051612" cy="430249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en-CA" altLang="en-US" sz="2200" b="1" dirty="0">
                <a:ln w="0"/>
                <a:solidFill>
                  <a:schemeClr val="tx1"/>
                </a:solidFill>
              </a:rPr>
              <a:t>Video 1</a:t>
            </a:r>
            <a:endParaRPr lang="en-CA" altLang="en-US" sz="2200" dirty="0">
              <a:ln w="0"/>
              <a:solidFill>
                <a:schemeClr val="tx1"/>
              </a:solidFill>
            </a:endParaRPr>
          </a:p>
        </p:txBody>
      </p:sp>
      <p:sp>
        <p:nvSpPr>
          <p:cNvPr id="12" name="Rectangle 24">
            <a:extLst>
              <a:ext uri="{FF2B5EF4-FFF2-40B4-BE49-F238E27FC236}">
                <a16:creationId xmlns:a16="http://schemas.microsoft.com/office/drawing/2014/main" id="{91FF94A2-C838-D444-9E15-CA82DCD736A0}"/>
              </a:ext>
            </a:extLst>
          </p:cNvPr>
          <p:cNvSpPr/>
          <p:nvPr/>
        </p:nvSpPr>
        <p:spPr>
          <a:xfrm>
            <a:off x="29636333" y="14511829"/>
            <a:ext cx="13051612" cy="345489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fr-CA" altLang="en-US" sz="2200" dirty="0" err="1">
                <a:ln w="0"/>
                <a:solidFill>
                  <a:schemeClr val="tx1"/>
                </a:solidFill>
              </a:rPr>
              <a:t>Tabel</a:t>
            </a:r>
            <a:r>
              <a:rPr lang="fr-CA" altLang="en-US" sz="2200" dirty="0">
                <a:ln w="0"/>
                <a:solidFill>
                  <a:schemeClr val="tx1"/>
                </a:solidFill>
              </a:rPr>
              <a:t> 1</a:t>
            </a:r>
          </a:p>
        </p:txBody>
      </p:sp>
      <p:sp>
        <p:nvSpPr>
          <p:cNvPr id="13" name="Rounded Rectangle 15">
            <a:extLst>
              <a:ext uri="{FF2B5EF4-FFF2-40B4-BE49-F238E27FC236}">
                <a16:creationId xmlns:a16="http://schemas.microsoft.com/office/drawing/2014/main" id="{AB765577-7F76-864B-BF2B-FEC186CA4CEE}"/>
              </a:ext>
            </a:extLst>
          </p:cNvPr>
          <p:cNvSpPr/>
          <p:nvPr/>
        </p:nvSpPr>
        <p:spPr bwMode="auto">
          <a:xfrm>
            <a:off x="29636332" y="5102029"/>
            <a:ext cx="13061139" cy="645625"/>
          </a:xfrm>
          <a:prstGeom prst="round2SameRect">
            <a:avLst/>
          </a:prstGeom>
          <a:solidFill>
            <a:srgbClr val="F6AA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19883">
              <a:defRPr/>
            </a:pPr>
            <a:r>
              <a:rPr lang="fr-CA" sz="3400" b="1" dirty="0">
                <a:solidFill>
                  <a:schemeClr val="bg1"/>
                </a:solidFill>
              </a:rPr>
              <a:t>RESULTATEN</a:t>
            </a:r>
            <a:endParaRPr lang="en-CA" sz="3400" b="1" dirty="0">
              <a:solidFill>
                <a:schemeClr val="bg1"/>
              </a:solidFill>
            </a:endParaRPr>
          </a:p>
        </p:txBody>
      </p:sp>
      <p:sp>
        <p:nvSpPr>
          <p:cNvPr id="14" name="Rounded Rectangle 36">
            <a:extLst>
              <a:ext uri="{FF2B5EF4-FFF2-40B4-BE49-F238E27FC236}">
                <a16:creationId xmlns:a16="http://schemas.microsoft.com/office/drawing/2014/main" id="{F0003696-EF88-A348-9083-3DE9A52AA6A8}"/>
              </a:ext>
            </a:extLst>
          </p:cNvPr>
          <p:cNvSpPr/>
          <p:nvPr/>
        </p:nvSpPr>
        <p:spPr bwMode="auto">
          <a:xfrm>
            <a:off x="29636332" y="18229748"/>
            <a:ext cx="13092800" cy="686821"/>
          </a:xfrm>
          <a:prstGeom prst="round2SameRect">
            <a:avLst/>
          </a:prstGeom>
          <a:solidFill>
            <a:srgbClr val="F6AA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880283">
              <a:defRPr/>
            </a:pPr>
            <a:r>
              <a:rPr lang="fr-CA" sz="3200" b="1" dirty="0">
                <a:solidFill>
                  <a:schemeClr val="bg1"/>
                </a:solidFill>
              </a:rPr>
              <a:t>SAMENVATTING / CONCLUSIE</a:t>
            </a:r>
            <a:endParaRPr lang="en-CA" sz="3200" b="1" dirty="0">
              <a:solidFill>
                <a:schemeClr val="bg1"/>
              </a:solidFill>
            </a:endParaRPr>
          </a:p>
        </p:txBody>
      </p:sp>
      <p:sp>
        <p:nvSpPr>
          <p:cNvPr id="15" name="Rectangle 24">
            <a:extLst>
              <a:ext uri="{FF2B5EF4-FFF2-40B4-BE49-F238E27FC236}">
                <a16:creationId xmlns:a16="http://schemas.microsoft.com/office/drawing/2014/main" id="{469B9834-3336-3947-8459-E262FF7755E7}"/>
              </a:ext>
            </a:extLst>
          </p:cNvPr>
          <p:cNvSpPr/>
          <p:nvPr/>
        </p:nvSpPr>
        <p:spPr>
          <a:xfrm>
            <a:off x="439806" y="18053626"/>
            <a:ext cx="13143548" cy="55631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en-CA" altLang="en-US" sz="2200" dirty="0" err="1">
                <a:ln w="0"/>
                <a:solidFill>
                  <a:schemeClr val="tx1"/>
                </a:solidFill>
              </a:rPr>
              <a:t>Kopieer</a:t>
            </a:r>
            <a:r>
              <a:rPr lang="en-CA" altLang="en-US" sz="2200" dirty="0">
                <a:ln w="0"/>
                <a:solidFill>
                  <a:schemeClr val="tx1"/>
                </a:solidFill>
              </a:rPr>
              <a:t> </a:t>
            </a:r>
            <a:r>
              <a:rPr lang="en-CA" altLang="en-US" sz="2200" dirty="0" err="1">
                <a:ln w="0"/>
                <a:solidFill>
                  <a:schemeClr val="tx1"/>
                </a:solidFill>
              </a:rPr>
              <a:t>en</a:t>
            </a:r>
            <a:r>
              <a:rPr lang="en-CA" altLang="en-US" sz="2200" dirty="0">
                <a:ln w="0"/>
                <a:solidFill>
                  <a:schemeClr val="tx1"/>
                </a:solidFill>
              </a:rPr>
              <a:t> </a:t>
            </a:r>
            <a:r>
              <a:rPr lang="en-CA" altLang="en-US" sz="2200" dirty="0" err="1">
                <a:ln w="0"/>
                <a:solidFill>
                  <a:schemeClr val="tx1"/>
                </a:solidFill>
              </a:rPr>
              <a:t>plak</a:t>
            </a:r>
            <a:r>
              <a:rPr lang="en-CA" altLang="en-US" sz="2200" dirty="0">
                <a:ln w="0"/>
                <a:solidFill>
                  <a:schemeClr val="tx1"/>
                </a:solidFill>
              </a:rPr>
              <a:t> </a:t>
            </a:r>
            <a:r>
              <a:rPr lang="en-CA" altLang="en-US" sz="2200" dirty="0" err="1">
                <a:ln w="0"/>
                <a:solidFill>
                  <a:schemeClr val="tx1"/>
                </a:solidFill>
              </a:rPr>
              <a:t>hier</a:t>
            </a:r>
            <a:r>
              <a:rPr lang="en-CA" altLang="en-US" sz="2200" dirty="0">
                <a:ln w="0"/>
                <a:solidFill>
                  <a:schemeClr val="tx1"/>
                </a:solidFill>
              </a:rPr>
              <a:t> </a:t>
            </a:r>
            <a:r>
              <a:rPr lang="en-CA" altLang="en-US" sz="2200" dirty="0" err="1">
                <a:ln w="0"/>
                <a:solidFill>
                  <a:schemeClr val="tx1"/>
                </a:solidFill>
              </a:rPr>
              <a:t>uw</a:t>
            </a:r>
            <a:r>
              <a:rPr lang="en-CA" altLang="en-US" sz="2200" dirty="0">
                <a:ln w="0"/>
                <a:solidFill>
                  <a:schemeClr val="tx1"/>
                </a:solidFill>
              </a:rPr>
              <a:t> </a:t>
            </a:r>
            <a:r>
              <a:rPr lang="en-CA" altLang="en-US" sz="2200" dirty="0" err="1">
                <a:ln w="0"/>
                <a:solidFill>
                  <a:schemeClr val="tx1"/>
                </a:solidFill>
              </a:rPr>
              <a:t>tekst</a:t>
            </a:r>
            <a:r>
              <a:rPr lang="en-CA" altLang="en-US" sz="2200" dirty="0">
                <a:ln w="0"/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6" name="Rounded Rectangle 12">
            <a:extLst>
              <a:ext uri="{FF2B5EF4-FFF2-40B4-BE49-F238E27FC236}">
                <a16:creationId xmlns:a16="http://schemas.microsoft.com/office/drawing/2014/main" id="{55FF4FE1-BA92-4B46-83C7-A1131BC26145}"/>
              </a:ext>
            </a:extLst>
          </p:cNvPr>
          <p:cNvSpPr/>
          <p:nvPr/>
        </p:nvSpPr>
        <p:spPr bwMode="auto">
          <a:xfrm>
            <a:off x="439807" y="5120308"/>
            <a:ext cx="13143548" cy="612935"/>
          </a:xfrm>
          <a:prstGeom prst="round2SameRect">
            <a:avLst/>
          </a:prstGeom>
          <a:solidFill>
            <a:srgbClr val="F6AA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19883">
              <a:defRPr/>
            </a:pPr>
            <a:r>
              <a:rPr lang="fr-CA" sz="3400" b="1" dirty="0">
                <a:solidFill>
                  <a:schemeClr val="bg1"/>
                </a:solidFill>
              </a:rPr>
              <a:t>DOEL</a:t>
            </a:r>
            <a:endParaRPr lang="en-CA" sz="3400" b="1" dirty="0">
              <a:solidFill>
                <a:schemeClr val="bg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B4F13A-09FB-D347-BA9A-873DAED93C0C}"/>
              </a:ext>
            </a:extLst>
          </p:cNvPr>
          <p:cNvSpPr/>
          <p:nvPr/>
        </p:nvSpPr>
        <p:spPr>
          <a:xfrm>
            <a:off x="439807" y="5747654"/>
            <a:ext cx="13143547" cy="405330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en-CA" altLang="en-US" sz="2200" dirty="0" err="1">
                <a:ln w="0"/>
                <a:solidFill>
                  <a:schemeClr val="tx1"/>
                </a:solidFill>
              </a:rPr>
              <a:t>Kopieer</a:t>
            </a:r>
            <a:r>
              <a:rPr lang="en-CA" altLang="en-US" sz="2200" dirty="0">
                <a:ln w="0"/>
                <a:solidFill>
                  <a:schemeClr val="tx1"/>
                </a:solidFill>
              </a:rPr>
              <a:t> </a:t>
            </a:r>
            <a:r>
              <a:rPr lang="en-CA" altLang="en-US" sz="2200" dirty="0" err="1">
                <a:ln w="0"/>
                <a:solidFill>
                  <a:schemeClr val="tx1"/>
                </a:solidFill>
              </a:rPr>
              <a:t>en</a:t>
            </a:r>
            <a:r>
              <a:rPr lang="en-CA" altLang="en-US" sz="2200" dirty="0">
                <a:ln w="0"/>
                <a:solidFill>
                  <a:schemeClr val="tx1"/>
                </a:solidFill>
              </a:rPr>
              <a:t> </a:t>
            </a:r>
            <a:r>
              <a:rPr lang="en-CA" altLang="en-US" sz="2200" dirty="0" err="1">
                <a:ln w="0"/>
                <a:solidFill>
                  <a:schemeClr val="tx1"/>
                </a:solidFill>
              </a:rPr>
              <a:t>plak</a:t>
            </a:r>
            <a:r>
              <a:rPr lang="en-CA" altLang="en-US" sz="2200" dirty="0">
                <a:ln w="0"/>
                <a:solidFill>
                  <a:schemeClr val="tx1"/>
                </a:solidFill>
              </a:rPr>
              <a:t> </a:t>
            </a:r>
            <a:r>
              <a:rPr lang="en-CA" altLang="en-US" sz="2200" dirty="0" err="1">
                <a:ln w="0"/>
                <a:solidFill>
                  <a:schemeClr val="tx1"/>
                </a:solidFill>
              </a:rPr>
              <a:t>hier</a:t>
            </a:r>
            <a:r>
              <a:rPr lang="en-CA" altLang="en-US" sz="2200" dirty="0">
                <a:ln w="0"/>
                <a:solidFill>
                  <a:schemeClr val="tx1"/>
                </a:solidFill>
              </a:rPr>
              <a:t> </a:t>
            </a:r>
            <a:r>
              <a:rPr lang="en-CA" altLang="en-US" sz="2200" dirty="0" err="1">
                <a:ln w="0"/>
                <a:solidFill>
                  <a:schemeClr val="tx1"/>
                </a:solidFill>
              </a:rPr>
              <a:t>uw</a:t>
            </a:r>
            <a:r>
              <a:rPr lang="en-CA" altLang="en-US" sz="2200" dirty="0">
                <a:ln w="0"/>
                <a:solidFill>
                  <a:schemeClr val="tx1"/>
                </a:solidFill>
              </a:rPr>
              <a:t> </a:t>
            </a:r>
            <a:r>
              <a:rPr lang="en-CA" altLang="en-US" sz="2200" dirty="0" err="1">
                <a:ln w="0"/>
                <a:solidFill>
                  <a:schemeClr val="tx1"/>
                </a:solidFill>
              </a:rPr>
              <a:t>tekst</a:t>
            </a:r>
            <a:r>
              <a:rPr lang="en-CA" altLang="en-US" sz="2200" dirty="0">
                <a:ln w="0"/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43DA74C-D243-3B42-8956-54A47B2306FE}"/>
              </a:ext>
            </a:extLst>
          </p:cNvPr>
          <p:cNvSpPr/>
          <p:nvPr/>
        </p:nvSpPr>
        <p:spPr>
          <a:xfrm>
            <a:off x="439807" y="10654885"/>
            <a:ext cx="13143548" cy="63538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en-CA" altLang="en-US" sz="2200" dirty="0" err="1">
                <a:ln w="0"/>
                <a:solidFill>
                  <a:schemeClr val="tx1"/>
                </a:solidFill>
              </a:rPr>
              <a:t>Kopieer</a:t>
            </a:r>
            <a:r>
              <a:rPr lang="en-CA" altLang="en-US" sz="2200" dirty="0">
                <a:ln w="0"/>
                <a:solidFill>
                  <a:schemeClr val="tx1"/>
                </a:solidFill>
              </a:rPr>
              <a:t> </a:t>
            </a:r>
            <a:r>
              <a:rPr lang="en-CA" altLang="en-US" sz="2200" dirty="0" err="1">
                <a:ln w="0"/>
                <a:solidFill>
                  <a:schemeClr val="tx1"/>
                </a:solidFill>
              </a:rPr>
              <a:t>en</a:t>
            </a:r>
            <a:r>
              <a:rPr lang="en-CA" altLang="en-US" sz="2200" dirty="0">
                <a:ln w="0"/>
                <a:solidFill>
                  <a:schemeClr val="tx1"/>
                </a:solidFill>
              </a:rPr>
              <a:t> </a:t>
            </a:r>
            <a:r>
              <a:rPr lang="en-CA" altLang="en-US" sz="2200" dirty="0" err="1">
                <a:ln w="0"/>
                <a:solidFill>
                  <a:schemeClr val="tx1"/>
                </a:solidFill>
              </a:rPr>
              <a:t>plak</a:t>
            </a:r>
            <a:r>
              <a:rPr lang="en-CA" altLang="en-US" sz="2200" dirty="0">
                <a:ln w="0"/>
                <a:solidFill>
                  <a:schemeClr val="tx1"/>
                </a:solidFill>
              </a:rPr>
              <a:t> </a:t>
            </a:r>
            <a:r>
              <a:rPr lang="en-CA" altLang="en-US" sz="2200" dirty="0" err="1">
                <a:ln w="0"/>
                <a:solidFill>
                  <a:schemeClr val="tx1"/>
                </a:solidFill>
              </a:rPr>
              <a:t>hier</a:t>
            </a:r>
            <a:r>
              <a:rPr lang="en-CA" altLang="en-US" sz="2200" dirty="0">
                <a:ln w="0"/>
                <a:solidFill>
                  <a:schemeClr val="tx1"/>
                </a:solidFill>
              </a:rPr>
              <a:t> </a:t>
            </a:r>
            <a:r>
              <a:rPr lang="en-CA" altLang="en-US" sz="2200" dirty="0" err="1">
                <a:ln w="0"/>
                <a:solidFill>
                  <a:schemeClr val="tx1"/>
                </a:solidFill>
              </a:rPr>
              <a:t>uw</a:t>
            </a:r>
            <a:r>
              <a:rPr lang="en-CA" altLang="en-US" sz="2200" dirty="0">
                <a:ln w="0"/>
                <a:solidFill>
                  <a:schemeClr val="tx1"/>
                </a:solidFill>
              </a:rPr>
              <a:t> </a:t>
            </a:r>
            <a:r>
              <a:rPr lang="en-CA" altLang="en-US" sz="2200" dirty="0" err="1">
                <a:ln w="0"/>
                <a:solidFill>
                  <a:schemeClr val="tx1"/>
                </a:solidFill>
              </a:rPr>
              <a:t>tekst</a:t>
            </a:r>
            <a:r>
              <a:rPr lang="en-CA" altLang="en-US" sz="2200" dirty="0">
                <a:ln w="0"/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9" name="Rounded Rectangle 46">
            <a:extLst>
              <a:ext uri="{FF2B5EF4-FFF2-40B4-BE49-F238E27FC236}">
                <a16:creationId xmlns:a16="http://schemas.microsoft.com/office/drawing/2014/main" id="{0019A5D9-0C60-3048-95B3-2518FD0FAB75}"/>
              </a:ext>
            </a:extLst>
          </p:cNvPr>
          <p:cNvSpPr/>
          <p:nvPr/>
        </p:nvSpPr>
        <p:spPr bwMode="auto">
          <a:xfrm>
            <a:off x="439806" y="10046314"/>
            <a:ext cx="13169514" cy="608571"/>
          </a:xfrm>
          <a:prstGeom prst="round2SameRect">
            <a:avLst/>
          </a:prstGeom>
          <a:solidFill>
            <a:srgbClr val="F6AA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19883">
              <a:defRPr/>
            </a:pPr>
            <a:r>
              <a:rPr lang="fr-CA" sz="3400" b="1" dirty="0">
                <a:solidFill>
                  <a:schemeClr val="bg1"/>
                </a:solidFill>
              </a:rPr>
              <a:t>METHODE</a:t>
            </a:r>
            <a:endParaRPr lang="en-CA" sz="3400" b="1" dirty="0">
              <a:solidFill>
                <a:schemeClr val="bg1"/>
              </a:solidFill>
            </a:endParaRPr>
          </a:p>
        </p:txBody>
      </p:sp>
      <p:sp>
        <p:nvSpPr>
          <p:cNvPr id="20" name="Rectangle 24">
            <a:extLst>
              <a:ext uri="{FF2B5EF4-FFF2-40B4-BE49-F238E27FC236}">
                <a16:creationId xmlns:a16="http://schemas.microsoft.com/office/drawing/2014/main" id="{9120C303-C1AC-6E4A-9651-0D807F8EF64E}"/>
              </a:ext>
            </a:extLst>
          </p:cNvPr>
          <p:cNvSpPr/>
          <p:nvPr/>
        </p:nvSpPr>
        <p:spPr>
          <a:xfrm>
            <a:off x="29636333" y="5733243"/>
            <a:ext cx="13049090" cy="451709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en-CA" altLang="en-US" sz="2200" dirty="0" err="1">
                <a:ln w="0"/>
                <a:solidFill>
                  <a:schemeClr val="tx1"/>
                </a:solidFill>
              </a:rPr>
              <a:t>Figuur</a:t>
            </a:r>
            <a:r>
              <a:rPr lang="en-CA" altLang="en-US" sz="2200" dirty="0">
                <a:ln w="0"/>
                <a:solidFill>
                  <a:schemeClr val="tx1"/>
                </a:solidFill>
              </a:rPr>
              <a:t> 1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E973610-2F04-8F4D-B233-C5C7CEA75D16}"/>
              </a:ext>
            </a:extLst>
          </p:cNvPr>
          <p:cNvSpPr/>
          <p:nvPr/>
        </p:nvSpPr>
        <p:spPr>
          <a:xfrm>
            <a:off x="13905061" y="5120308"/>
            <a:ext cx="15409566" cy="18496437"/>
          </a:xfrm>
          <a:prstGeom prst="rect">
            <a:avLst/>
          </a:prstGeom>
          <a:solidFill>
            <a:srgbClr val="F6AA99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6000" dirty="0" err="1"/>
              <a:t>Gebruik</a:t>
            </a:r>
            <a:r>
              <a:rPr lang="en-CA" sz="6000" dirty="0"/>
              <a:t> </a:t>
            </a:r>
            <a:r>
              <a:rPr lang="en-CA" sz="6000" dirty="0" err="1"/>
              <a:t>deze</a:t>
            </a:r>
            <a:r>
              <a:rPr lang="en-CA" sz="6000" dirty="0"/>
              <a:t> </a:t>
            </a:r>
            <a:r>
              <a:rPr lang="en-CA" sz="6000" dirty="0" err="1"/>
              <a:t>ruimte</a:t>
            </a:r>
            <a:r>
              <a:rPr lang="en-CA" sz="6000" dirty="0"/>
              <a:t> </a:t>
            </a:r>
            <a:r>
              <a:rPr lang="en-CA" sz="6000" dirty="0" err="1"/>
              <a:t>voor</a:t>
            </a:r>
            <a:r>
              <a:rPr lang="en-CA" sz="6000" dirty="0"/>
              <a:t> de </a:t>
            </a:r>
            <a:r>
              <a:rPr lang="en-CA" sz="6000" dirty="0" err="1"/>
              <a:t>kernboodschap</a:t>
            </a:r>
            <a:r>
              <a:rPr lang="en-CA" sz="6000" dirty="0"/>
              <a:t>/</a:t>
            </a:r>
            <a:r>
              <a:rPr lang="en-CA" sz="6000" dirty="0" err="1"/>
              <a:t>belangrijkste</a:t>
            </a:r>
            <a:r>
              <a:rPr lang="en-CA" sz="6000" dirty="0"/>
              <a:t> </a:t>
            </a:r>
            <a:r>
              <a:rPr lang="en-CA" sz="6000" dirty="0" err="1"/>
              <a:t>bevindingen</a:t>
            </a:r>
            <a:r>
              <a:rPr lang="en-CA" sz="6000" dirty="0"/>
              <a:t>. (</a:t>
            </a:r>
            <a:r>
              <a:rPr lang="en-CA" sz="6000" dirty="0" err="1"/>
              <a:t>Een</a:t>
            </a:r>
            <a:r>
              <a:rPr lang="en-CA" sz="6000" dirty="0"/>
              <a:t> </a:t>
            </a:r>
            <a:r>
              <a:rPr lang="en-CA" sz="6000" dirty="0" err="1"/>
              <a:t>korte</a:t>
            </a:r>
            <a:r>
              <a:rPr lang="en-CA" sz="6000" dirty="0"/>
              <a:t> </a:t>
            </a:r>
            <a:r>
              <a:rPr lang="en-CA" sz="6000" dirty="0" err="1"/>
              <a:t>samenvatting</a:t>
            </a:r>
            <a:r>
              <a:rPr lang="en-CA" sz="6000" dirty="0"/>
              <a:t> </a:t>
            </a:r>
            <a:r>
              <a:rPr lang="en-CA" sz="6000" dirty="0" err="1"/>
              <a:t>zodat</a:t>
            </a:r>
            <a:r>
              <a:rPr lang="en-CA" sz="6000" dirty="0"/>
              <a:t> men </a:t>
            </a:r>
            <a:r>
              <a:rPr lang="en-CA" sz="6000" dirty="0" err="1"/>
              <a:t>meer</a:t>
            </a:r>
            <a:r>
              <a:rPr lang="en-CA" sz="6000" dirty="0"/>
              <a:t> </a:t>
            </a:r>
            <a:r>
              <a:rPr lang="en-CA" sz="6000" dirty="0" err="1"/>
              <a:t>leert</a:t>
            </a:r>
            <a:r>
              <a:rPr lang="en-CA" sz="6000" dirty="0"/>
              <a:t> over </a:t>
            </a:r>
            <a:r>
              <a:rPr lang="en-CA" sz="6000" dirty="0" err="1"/>
              <a:t>uw</a:t>
            </a:r>
            <a:r>
              <a:rPr lang="en-CA" sz="6000" dirty="0"/>
              <a:t> </a:t>
            </a:r>
            <a:r>
              <a:rPr lang="en-CA" sz="6000" dirty="0" err="1"/>
              <a:t>onderzoek</a:t>
            </a:r>
            <a:r>
              <a:rPr lang="en-CA" sz="6000" dirty="0"/>
              <a:t>)</a:t>
            </a:r>
          </a:p>
        </p:txBody>
      </p:sp>
      <p:sp>
        <p:nvSpPr>
          <p:cNvPr id="22" name="Rounded Rectangle 54">
            <a:extLst>
              <a:ext uri="{FF2B5EF4-FFF2-40B4-BE49-F238E27FC236}">
                <a16:creationId xmlns:a16="http://schemas.microsoft.com/office/drawing/2014/main" id="{19549A50-B4EB-1D4B-A7CC-716004B85A3D}"/>
              </a:ext>
            </a:extLst>
          </p:cNvPr>
          <p:cNvSpPr/>
          <p:nvPr/>
        </p:nvSpPr>
        <p:spPr bwMode="auto">
          <a:xfrm>
            <a:off x="439806" y="17266145"/>
            <a:ext cx="13169515" cy="787481"/>
          </a:xfrm>
          <a:prstGeom prst="round2SameRect">
            <a:avLst/>
          </a:prstGeom>
          <a:solidFill>
            <a:srgbClr val="F6AA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19883">
              <a:defRPr/>
            </a:pPr>
            <a:r>
              <a:rPr lang="fr-CA" sz="3400" b="1" dirty="0">
                <a:solidFill>
                  <a:schemeClr val="bg1"/>
                </a:solidFill>
              </a:rPr>
              <a:t>RESULTATEN</a:t>
            </a:r>
            <a:endParaRPr lang="en-CA" sz="3400" b="1" dirty="0">
              <a:solidFill>
                <a:schemeClr val="bg1"/>
              </a:solidFill>
            </a:endParaRP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B5E62E9B-DCC0-AB40-B153-4699A1609B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943869"/>
              </p:ext>
            </p:extLst>
          </p:nvPr>
        </p:nvGraphicFramePr>
        <p:xfrm>
          <a:off x="33605671" y="14818312"/>
          <a:ext cx="5357013" cy="277747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785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4369"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369"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>
                    <a:solidFill>
                      <a:srgbClr val="2A2D6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>
                    <a:solidFill>
                      <a:srgbClr val="2A2D6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>
                    <a:solidFill>
                      <a:srgbClr val="2A2D6A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369">
                <a:tc>
                  <a:txBody>
                    <a:bodyPr/>
                    <a:lstStyle/>
                    <a:p>
                      <a:endParaRPr lang="en-CA" sz="270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369"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>
                    <a:solidFill>
                      <a:srgbClr val="2A2D6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700"/>
                    </a:p>
                  </a:txBody>
                  <a:tcPr marL="42575" marR="42575" marT="21293" marB="21293">
                    <a:solidFill>
                      <a:srgbClr val="2A2D6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>
                    <a:solidFill>
                      <a:srgbClr val="2A2D6A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" name="Rectangle 23">
            <a:extLst>
              <a:ext uri="{FF2B5EF4-FFF2-40B4-BE49-F238E27FC236}">
                <a16:creationId xmlns:a16="http://schemas.microsoft.com/office/drawing/2014/main" id="{3BB9F888-A4AF-D949-88E7-FCBDD60D36A3}"/>
              </a:ext>
            </a:extLst>
          </p:cNvPr>
          <p:cNvSpPr/>
          <p:nvPr/>
        </p:nvSpPr>
        <p:spPr>
          <a:xfrm rot="19458990">
            <a:off x="34452082" y="15695348"/>
            <a:ext cx="4028945" cy="9234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2880283">
              <a:defRPr/>
            </a:pPr>
            <a:r>
              <a:rPr lang="en-US" sz="5401" dirty="0">
                <a:ln w="0"/>
                <a:solidFill>
                  <a:srgbClr val="EB4E39"/>
                </a:solidFill>
                <a:effectLst>
                  <a:reflection blurRad="6350" stA="53000" endA="300" endPos="35500" dir="5400000" sy="-90000" algn="bl" rotWithShape="0"/>
                </a:effectLst>
                <a:latin typeface="+mn-lt"/>
              </a:rPr>
              <a:t>VOORBEELD</a:t>
            </a:r>
          </a:p>
        </p:txBody>
      </p:sp>
      <p:graphicFrame>
        <p:nvGraphicFramePr>
          <p:cNvPr id="25" name="Diagram 24">
            <a:extLst>
              <a:ext uri="{FF2B5EF4-FFF2-40B4-BE49-F238E27FC236}">
                <a16:creationId xmlns:a16="http://schemas.microsoft.com/office/drawing/2014/main" id="{DB0070E0-8A56-B64B-A086-03DC0F058A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8663696"/>
              </p:ext>
            </p:extLst>
          </p:nvPr>
        </p:nvGraphicFramePr>
        <p:xfrm>
          <a:off x="33554868" y="6378666"/>
          <a:ext cx="4845762" cy="322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6" name="Rectangle 25">
            <a:extLst>
              <a:ext uri="{FF2B5EF4-FFF2-40B4-BE49-F238E27FC236}">
                <a16:creationId xmlns:a16="http://schemas.microsoft.com/office/drawing/2014/main" id="{22052543-9CA4-E444-86C5-CA7BF0D7F19D}"/>
              </a:ext>
            </a:extLst>
          </p:cNvPr>
          <p:cNvSpPr/>
          <p:nvPr/>
        </p:nvSpPr>
        <p:spPr bwMode="auto">
          <a:xfrm rot="19458990">
            <a:off x="34236760" y="7616957"/>
            <a:ext cx="3839597" cy="9234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2880283">
              <a:defRPr/>
            </a:pPr>
            <a:r>
              <a:rPr lang="en-US" sz="5401" dirty="0">
                <a:ln w="0"/>
                <a:solidFill>
                  <a:srgbClr val="EB4E39"/>
                </a:solidFill>
                <a:effectLst>
                  <a:reflection blurRad="6350" stA="53000" endA="300" endPos="35500" dir="5400000" sy="-90000" algn="bl" rotWithShape="0"/>
                </a:effectLst>
                <a:latin typeface="+mn-lt"/>
              </a:rPr>
              <a:t>VOORBEELD</a:t>
            </a:r>
          </a:p>
        </p:txBody>
      </p:sp>
      <p:grpSp>
        <p:nvGrpSpPr>
          <p:cNvPr id="27" name="Group 30">
            <a:extLst>
              <a:ext uri="{FF2B5EF4-FFF2-40B4-BE49-F238E27FC236}">
                <a16:creationId xmlns:a16="http://schemas.microsoft.com/office/drawing/2014/main" id="{23E8E79A-A886-F846-B7B0-FA7F5E3F51B3}"/>
              </a:ext>
            </a:extLst>
          </p:cNvPr>
          <p:cNvGrpSpPr>
            <a:grpSpLocks/>
          </p:cNvGrpSpPr>
          <p:nvPr/>
        </p:nvGrpSpPr>
        <p:grpSpPr bwMode="auto">
          <a:xfrm>
            <a:off x="33167112" y="10272773"/>
            <a:ext cx="5971626" cy="3712121"/>
            <a:chOff x="8483600" y="14660562"/>
            <a:chExt cx="5392739" cy="3711576"/>
          </a:xfrm>
        </p:grpSpPr>
        <p:grpSp>
          <p:nvGrpSpPr>
            <p:cNvPr id="28" name="Group 31">
              <a:extLst>
                <a:ext uri="{FF2B5EF4-FFF2-40B4-BE49-F238E27FC236}">
                  <a16:creationId xmlns:a16="http://schemas.microsoft.com/office/drawing/2014/main" id="{0A4D5E66-FE48-424F-97E6-97FCC8BD42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483600" y="14660562"/>
              <a:ext cx="5392739" cy="3711576"/>
              <a:chOff x="8483600" y="14660562"/>
              <a:chExt cx="5392739" cy="3711576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982D5353-DCC2-0E4C-8851-BAA6BCCADD1B}"/>
                  </a:ext>
                </a:extLst>
              </p:cNvPr>
              <p:cNvSpPr/>
              <p:nvPr/>
            </p:nvSpPr>
            <p:spPr>
              <a:xfrm>
                <a:off x="8483600" y="14660562"/>
                <a:ext cx="5392739" cy="371157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 sz="8401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97C07413-ECA0-CD4C-9E75-189B4A87D756}"/>
                  </a:ext>
                </a:extLst>
              </p:cNvPr>
              <p:cNvSpPr/>
              <p:nvPr/>
            </p:nvSpPr>
            <p:spPr>
              <a:xfrm>
                <a:off x="8483600" y="17944571"/>
                <a:ext cx="5392739" cy="42756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 sz="8401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E77997C-3577-874F-B487-AF40BB4D51D9}"/>
                  </a:ext>
                </a:extLst>
              </p:cNvPr>
              <p:cNvSpPr/>
              <p:nvPr/>
            </p:nvSpPr>
            <p:spPr>
              <a:xfrm>
                <a:off x="8483600" y="14660562"/>
                <a:ext cx="5392739" cy="42650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 sz="8401"/>
              </a:p>
            </p:txBody>
          </p:sp>
        </p:grpSp>
        <p:sp>
          <p:nvSpPr>
            <p:cNvPr id="29" name="Action Button: Forward or Next 3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C8703ECD-5A78-384E-9320-56B41D245FA5}"/>
                </a:ext>
              </a:extLst>
            </p:cNvPr>
            <p:cNvSpPr/>
            <p:nvPr/>
          </p:nvSpPr>
          <p:spPr>
            <a:xfrm>
              <a:off x="10439883" y="16017346"/>
              <a:ext cx="1569047" cy="993776"/>
            </a:xfrm>
            <a:prstGeom prst="actionButtonForwardNext">
              <a:avLst/>
            </a:prstGeom>
            <a:solidFill>
              <a:srgbClr val="1B7C7E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sz="8401" dirty="0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01E4B4F5-8BEB-0F40-B9D2-52DFCC140709}"/>
              </a:ext>
            </a:extLst>
          </p:cNvPr>
          <p:cNvSpPr/>
          <p:nvPr/>
        </p:nvSpPr>
        <p:spPr>
          <a:xfrm rot="19458990">
            <a:off x="34476809" y="11788813"/>
            <a:ext cx="3765536" cy="9234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2880283">
              <a:defRPr/>
            </a:pPr>
            <a:r>
              <a:rPr lang="en-US" sz="5401" dirty="0">
                <a:ln w="0"/>
                <a:solidFill>
                  <a:srgbClr val="EB4E39"/>
                </a:solidFill>
                <a:effectLst>
                  <a:reflection blurRad="6350" stA="53000" endA="300" endPos="35500" dir="5400000" sy="-90000" algn="bl" rotWithShape="0"/>
                </a:effectLst>
                <a:latin typeface="+mn-lt"/>
              </a:rPr>
              <a:t>VOORBEELD</a:t>
            </a:r>
          </a:p>
        </p:txBody>
      </p:sp>
    </p:spTree>
    <p:extLst>
      <p:ext uri="{BB962C8B-B14F-4D97-AF65-F5344CB8AC3E}">
        <p14:creationId xmlns:p14="http://schemas.microsoft.com/office/powerpoint/2010/main" val="2769332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129</Words>
  <Application>Microsoft Macintosh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Tessa Luikens</dc:creator>
  <cp:lastModifiedBy>Tessa Luikens</cp:lastModifiedBy>
  <cp:revision>1</cp:revision>
  <dcterms:created xsi:type="dcterms:W3CDTF">2022-03-15T13:49:01Z</dcterms:created>
  <dcterms:modified xsi:type="dcterms:W3CDTF">2022-03-15T14:29:17Z</dcterms:modified>
</cp:coreProperties>
</file>